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243.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3.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authors.xml" ContentType="application/vnd.ms-powerpoint.authors+xml"/>
  <Override PartName="/ppt/theme/theme12.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7" r:id="rId1"/>
    <p:sldMasterId id="2147483873" r:id="rId2"/>
    <p:sldMasterId id="2147493968" r:id="rId3"/>
    <p:sldMasterId id="2147494017" r:id="rId4"/>
    <p:sldMasterId id="2147494068" r:id="rId5"/>
    <p:sldMasterId id="2147494136" r:id="rId6"/>
    <p:sldMasterId id="2147494153" r:id="rId7"/>
    <p:sldMasterId id="2147494163" r:id="rId8"/>
    <p:sldMasterId id="2147494207" r:id="rId9"/>
    <p:sldMasterId id="2147494234" r:id="rId10"/>
    <p:sldMasterId id="2147494250" r:id="rId11"/>
    <p:sldMasterId id="2147494372" r:id="rId12"/>
    <p:sldMasterId id="2147494403" r:id="rId13"/>
    <p:sldMasterId id="2147494473" r:id="rId14"/>
    <p:sldMasterId id="2147494488" r:id="rId15"/>
    <p:sldMasterId id="2147494493" r:id="rId16"/>
    <p:sldMasterId id="2147494499" r:id="rId17"/>
    <p:sldMasterId id="2147494505" r:id="rId18"/>
  </p:sldMasterIdLst>
  <p:notesMasterIdLst>
    <p:notesMasterId r:id="rId39"/>
  </p:notesMasterIdLst>
  <p:handoutMasterIdLst>
    <p:handoutMasterId r:id="rId40"/>
  </p:handoutMasterIdLst>
  <p:sldIdLst>
    <p:sldId id="2001" r:id="rId19"/>
    <p:sldId id="2147477504" r:id="rId20"/>
    <p:sldId id="2147477505" r:id="rId21"/>
    <p:sldId id="2076137760" r:id="rId22"/>
    <p:sldId id="2147470570" r:id="rId23"/>
    <p:sldId id="2147470535" r:id="rId24"/>
    <p:sldId id="2147477271" r:id="rId25"/>
    <p:sldId id="2147479046" r:id="rId26"/>
    <p:sldId id="2145705861" r:id="rId27"/>
    <p:sldId id="2147478009" r:id="rId28"/>
    <p:sldId id="2147477503" r:id="rId29"/>
    <p:sldId id="2147478011" r:id="rId30"/>
    <p:sldId id="2142532854" r:id="rId31"/>
    <p:sldId id="2147478836" r:id="rId32"/>
    <p:sldId id="2147479039" r:id="rId33"/>
    <p:sldId id="2147469747" r:id="rId34"/>
    <p:sldId id="2147479047" r:id="rId35"/>
    <p:sldId id="2147479048" r:id="rId36"/>
    <p:sldId id="2147479049" r:id="rId37"/>
    <p:sldId id="2147479050"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L100" id="{3A26BB1F-E2A6-47D4-912A-7B8CB37DE67F}">
          <p14:sldIdLst>
            <p14:sldId id="2001"/>
            <p14:sldId id="2147477504"/>
            <p14:sldId id="2147477505"/>
            <p14:sldId id="2076137760"/>
            <p14:sldId id="2147470570"/>
            <p14:sldId id="2147470535"/>
            <p14:sldId id="2147477271"/>
            <p14:sldId id="2147479046"/>
            <p14:sldId id="2145705861"/>
            <p14:sldId id="2147478009"/>
            <p14:sldId id="2147477503"/>
            <p14:sldId id="2147478011"/>
            <p14:sldId id="2142532854"/>
            <p14:sldId id="2147478836"/>
            <p14:sldId id="2147479039"/>
            <p14:sldId id="2147469747"/>
            <p14:sldId id="2147479047"/>
            <p14:sldId id="2147479048"/>
            <p14:sldId id="2147479049"/>
            <p14:sldId id="21474790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0E6FF"/>
    <a:srgbClr val="50E5FE"/>
    <a:srgbClr val="D83B01"/>
    <a:srgbClr val="9BF00B"/>
    <a:srgbClr val="107C10"/>
    <a:srgbClr val="8661C5"/>
    <a:srgbClr val="D59DFF"/>
    <a:srgbClr val="3C3C41"/>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323D66-2DBC-46F5-B88B-F9718BB5A268}" v="7" dt="2022-11-17T22:53:49.2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44" autoAdjust="0"/>
    <p:restoredTop sz="86441" autoAdjust="0"/>
  </p:normalViewPr>
  <p:slideViewPr>
    <p:cSldViewPr snapToGrid="0">
      <p:cViewPr varScale="1">
        <p:scale>
          <a:sx n="55" d="100"/>
          <a:sy n="55" d="100"/>
        </p:scale>
        <p:origin x="832" y="40"/>
      </p:cViewPr>
      <p:guideLst/>
    </p:cSldViewPr>
  </p:slideViewPr>
  <p:outlineViewPr>
    <p:cViewPr>
      <p:scale>
        <a:sx n="33" d="100"/>
        <a:sy n="33" d="100"/>
      </p:scale>
      <p:origin x="0" y="-195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notesMaster" Target="notesMasters/notesMaster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customXml" Target="../customXml/item2.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viewProps" Target="viewProps.xml"/><Relationship Id="rId48" Type="http://schemas.openxmlformats.org/officeDocument/2006/relationships/customXml" Target="../customXml/item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microsoft.com/office/2015/10/relationships/revisionInfo" Target="revisionInfo.xml"/><Relationship Id="rId20" Type="http://schemas.openxmlformats.org/officeDocument/2006/relationships/slide" Target="slides/slide2.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11/17/2022 2:49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11/17/2022 2:49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FB2CA-E48E-4A52-8ADC-7252F772470E}" type="slidenum">
              <a:rPr lang="en-US" smtClean="0"/>
              <a:t>1</a:t>
            </a:fld>
            <a:endParaRPr lang="en-US"/>
          </a:p>
        </p:txBody>
      </p:sp>
    </p:spTree>
    <p:extLst>
      <p:ext uri="{BB962C8B-B14F-4D97-AF65-F5344CB8AC3E}">
        <p14:creationId xmlns:p14="http://schemas.microsoft.com/office/powerpoint/2010/main" val="4034574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In Azure, we’ve put a premium on making it easy to secure and govern servers, applications, and databases with powerful management and security and management services. We have built a flexible and open platform where you can use familiar dev tools, like Visual Studio and GitHub when building the next generation of applications. We also offer a wide range of first-party services from Microsoft - application, data, AI, and ML services, so you can innovate anywhere.</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With Azure Arc, we’re creating a bridge between Azure and your other environments - on-premises, </a:t>
            </a:r>
            <a:r>
              <a:rPr lang="en-US" sz="18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multicloud</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and edge, to bring you all these great innovations.</a:t>
            </a:r>
          </a:p>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And we’re doing it in a way where you can confidently invest in a single set of skills and processes that you can transfer wherever they’re needed.</a:t>
            </a:r>
          </a:p>
          <a:p>
            <a:pPr marL="0" marR="0">
              <a:lnSpc>
                <a:spcPct val="107000"/>
              </a:lnSpc>
              <a:spcBef>
                <a:spcPts val="0"/>
              </a:spcBef>
              <a:spcAft>
                <a:spcPts val="800"/>
              </a:spcAft>
            </a:pPr>
            <a:endPar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 top of mind concern among our customers has been keeping their Windows Server and SQL workloads running and recoverable in the case of unforeseen events or disasters. Azure provides built-in solutions for customers to implement simple, secure and cost-effective Business Continuity and Disaster Recovery (BCDR) strategies for their applications and data – whether their workloads remain on-premises or have migrated to the cloud. </a:t>
            </a:r>
          </a:p>
          <a:p>
            <a:pPr marL="0" marR="0">
              <a:lnSpc>
                <a:spcPct val="107000"/>
              </a:lnSpc>
              <a:spcBef>
                <a:spcPts val="0"/>
              </a:spcBef>
              <a:spcAft>
                <a:spcPts val="800"/>
              </a:spcAft>
            </a:pPr>
            <a:endPar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The reason that we are able to offer hybrid azure solutions that bring the cloud from on-prem to the edge is the level of consistency of our app, data, identity, and security and management offerings across on-prem and cloud. The fact that you are running the same WS and SQL server in the cloud and on-prem makes it easy to migrate and means you can use your existing IT skills. </a:t>
            </a:r>
          </a:p>
          <a:p>
            <a:pPr marL="0" marR="0">
              <a:lnSpc>
                <a:spcPct val="107000"/>
              </a:lnSpc>
              <a:spcBef>
                <a:spcPts val="0"/>
              </a:spcBef>
              <a:spcAft>
                <a:spcPts val="800"/>
              </a:spcAft>
            </a:pPr>
            <a:endPar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48B32-FE2B-440D-B735-C729DAFD59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215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kern="10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a:effectLst/>
                <a:latin typeface="Segoe UI" panose="020B0502040204020203" pitchFamily="34" charset="0"/>
                <a:ea typeface="Calibri" panose="020F0502020204030204" pitchFamily="34" charset="0"/>
                <a:cs typeface="Arial" panose="020B0604020202020204" pitchFamily="34" charset="0"/>
              </a:rPr>
              <a:t>And it’s not only about data. We wanted to bring the value cloud operations and architecture to any infrastructure, which makes your cloud to edge ecosystem simple, flexible, and secure.  This is why we built Azure Arc.</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a:effectLst/>
                <a:latin typeface="Segoe UI" panose="020B0502040204020203" pitchFamily="34" charset="0"/>
                <a:ea typeface="Calibri" panose="020F0502020204030204" pitchFamily="34" charset="0"/>
                <a:cs typeface="Arial" panose="020B0604020202020204" pitchFamily="34" charset="0"/>
              </a:rPr>
              <a:t> </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Azure Arc is a bridge that extends the Azure platform so you can build applications and services with the flexibility to run across datacenters, edge, and </a:t>
            </a:r>
            <a:r>
              <a:rPr lang="en-US" sz="1800" err="1">
                <a:effectLst/>
                <a:latin typeface="Calibri" panose="020F0502020204030204" pitchFamily="34" charset="0"/>
                <a:ea typeface="Calibri" panose="020F0502020204030204" pitchFamily="34" charset="0"/>
                <a:cs typeface="Arial" panose="020B0604020202020204" pitchFamily="34" charset="0"/>
              </a:rPr>
              <a:t>multicloud</a:t>
            </a:r>
            <a:r>
              <a:rPr lang="en-US" sz="1800">
                <a:effectLst/>
                <a:latin typeface="Calibri" panose="020F0502020204030204" pitchFamily="34" charset="0"/>
                <a:ea typeface="Calibri" panose="020F0502020204030204" pitchFamily="34" charset="0"/>
                <a:cs typeface="Arial" panose="020B0604020202020204" pitchFamily="34" charset="0"/>
              </a:rPr>
              <a:t> environments.</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Azure Arc provides a consistent development, operations, and security model for both new and existing applications. You use the same tools, the same security and governance technologies to create and manage application resources. </a:t>
            </a:r>
          </a:p>
          <a:p>
            <a:pPr marL="22860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Just like in our datacenters, a subset of Azure services for application, data, and AI are there to use on both new and existing hardware, virtualization, and Kubernetes platforms, IoT devices, and integrated systems.</a:t>
            </a:r>
          </a:p>
          <a:p>
            <a:pPr marL="0" marR="0">
              <a:lnSpc>
                <a:spcPct val="107000"/>
              </a:lnSpc>
              <a:spcBef>
                <a:spcPts val="0"/>
              </a:spcBef>
              <a:spcAft>
                <a:spcPts val="800"/>
              </a:spcAft>
            </a:pPr>
            <a:r>
              <a:rPr lang="en-US" sz="1800" kern="100">
                <a:effectLst/>
                <a:latin typeface="Segoe UI" panose="020B0502040204020203" pitchFamily="34" charset="0"/>
                <a:ea typeface="Calibri" panose="020F0502020204030204" pitchFamily="34" charset="0"/>
                <a:cs typeface="Arial" panose="020B0604020202020204" pitchFamily="34" charset="0"/>
              </a:rPr>
              <a:t> </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r>
              <a:rPr lang="en-US" sz="1800">
                <a:effectLst/>
                <a:latin typeface="Segoe UI" panose="020B0502040204020203" pitchFamily="34" charset="0"/>
                <a:ea typeface="Calibri" panose="020F0502020204030204" pitchFamily="34" charset="0"/>
              </a:rPr>
              <a:t>We’re committed to enabling companies to grow and transform themselves through technology, paving the way for rapid innovation through applications and cost savings across their businesses – independent of who built or owns the facilities and hardware.</a:t>
            </a:r>
            <a:endParaRPr lang="en-US" sz="3200"/>
          </a:p>
          <a:p>
            <a:pPr marL="0" marR="0">
              <a:lnSpc>
                <a:spcPct val="107000"/>
              </a:lnSpc>
              <a:spcBef>
                <a:spcPts val="0"/>
              </a:spcBef>
              <a:spcAft>
                <a:spcPts val="800"/>
              </a:spcAft>
            </a:pPr>
            <a:r>
              <a:rPr lang="en-US" sz="1800" kern="10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a:solidFill>
                  <a:srgbClr val="000000"/>
                </a:solidFill>
                <a:effectLst/>
                <a:latin typeface="Segoe UI" panose="020B0502040204020203" pitchFamily="34" charset="0"/>
                <a:ea typeface="Calibri" panose="020F0502020204030204" pitchFamily="34" charset="0"/>
                <a:cs typeface="Arial" panose="020B0604020202020204" pitchFamily="34" charset="0"/>
              </a:rPr>
              <a:t>Our goal is </a:t>
            </a:r>
            <a:r>
              <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to simplify the complexity you face when building the applications and services you use to run your business across cloud and edge</a:t>
            </a:r>
            <a:r>
              <a:rPr lang="en-US" sz="1800" kern="100">
                <a:solidFill>
                  <a:srgbClr val="000000"/>
                </a:solidFill>
                <a:effectLst/>
                <a:latin typeface="Segoe UI" panose="020B0502040204020203" pitchFamily="34" charset="0"/>
                <a:ea typeface="Calibri" panose="020F0502020204030204" pitchFamily="34" charset="0"/>
                <a:cs typeface="Arial" panose="020B0604020202020204" pitchFamily="34" charset="0"/>
              </a:rPr>
              <a:t>. We do this by standardizing the way applications are built, deployed and managed, with a common set of tools and experiences.  You can be confident investing in Azure knowing that if your regulations change, competition changes, whether you’re using existing or new infrastructure changes, whatever the reason, you can scale and extend your investments to wherever they are needed.</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a:solidFill>
                  <a:srgbClr val="000000"/>
                </a:solidFill>
                <a:effectLst/>
                <a:latin typeface="Segoe UI" panose="020B0502040204020203" pitchFamily="34" charset="0"/>
                <a:ea typeface="Calibri" panose="020F0502020204030204" pitchFamily="34" charset="0"/>
                <a:cs typeface="Arial" panose="020B0604020202020204" pitchFamily="34" charset="0"/>
              </a:rPr>
              <a:t>As we work with customers, we see a wide range of ways they want to architect their applications as well as places where they want to run applications, each with their own unique characteristics and requirements. </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a:solidFill>
                  <a:srgbClr val="000000"/>
                </a:solidFill>
                <a:effectLst/>
                <a:latin typeface="Segoe UI" panose="020B0502040204020203" pitchFamily="34" charset="0"/>
                <a:ea typeface="Calibri" panose="020F0502020204030204" pitchFamily="34" charset="0"/>
                <a:cs typeface="Arial" panose="020B0604020202020204" pitchFamily="34" charset="0"/>
              </a:rPr>
              <a:t>For some customers the issue is scale, they might need the hyper scale of our Azure regions. Other customers may have latency requirements for workloads that have to run in a factory floor. Others might need to meet data sovereignty needs through their existing datacenters. </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a:solidFill>
                  <a:srgbClr val="000000"/>
                </a:solidFill>
                <a:effectLst/>
                <a:latin typeface="Segoe UI" panose="020B0502040204020203" pitchFamily="34" charset="0"/>
                <a:ea typeface="Calibri" panose="020F0502020204030204" pitchFamily="34" charset="0"/>
                <a:cs typeface="Arial" panose="020B0604020202020204" pitchFamily="34" charset="0"/>
              </a:rPr>
              <a:t>That’s why we’re working to bring the Azure platform to all of those places in a way that can meet a broad ranges of requirements, and infrastructure for those applications to run on.  </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F450E5-0453-459B-897E-1EB79FB78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1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share the difference and the consistency of our data offerings.</a:t>
            </a:r>
          </a:p>
          <a:p>
            <a:endParaRPr lang="en-US" dirty="0"/>
          </a:p>
          <a:p>
            <a:r>
              <a:rPr lang="en-US" dirty="0"/>
              <a:t>[Click]I’m sure you all are very familiar with the Azure SQL structure, that we package the cloud infrastructure (compute), Azure control plane, SQL manageability from IaaS to PaaS, and SQL license together in the Azure SQL SKUs; the Azure add-on services like MS Defender for Cloud or Azure Monitor, comes with additional cost.</a:t>
            </a:r>
          </a:p>
          <a:p>
            <a:endParaRPr lang="en-US" dirty="0"/>
          </a:p>
          <a:p>
            <a:r>
              <a:rPr lang="en-US" dirty="0"/>
              <a:t>[Click]When it comes to Arc, it’s the consistent model just like Azure SQL. For Azure Arc-enabled SQL Managed Instance, except the infrastructure is provided by customers which we don’t have any control, we package the same components into the Arc SKU, including Azure control plane through Arc, SQL PaaS manageability, and SQL license. Other Azure services come with additional cost.</a:t>
            </a:r>
          </a:p>
          <a:p>
            <a:endParaRPr lang="en-US" dirty="0"/>
          </a:p>
          <a:p>
            <a:r>
              <a:rPr lang="en-US" dirty="0"/>
              <a:t>[Click]Now we have the new pay-as-you-go for SQL Server, still the same. The package includes Azure control plane and SQL IaaS manageability, as free, so it’s really the SQL license that we are charging for. </a:t>
            </a:r>
          </a:p>
          <a:p>
            <a:endParaRPr lang="en-US" dirty="0"/>
          </a:p>
          <a:p>
            <a:r>
              <a:rPr lang="en-US" dirty="0"/>
              <a:t>[Click]Please note: SQL Server on L+SA can also connect to Arc and have the hybrid capabilities;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363F0C-6485-4676-950C-2DB47BC434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494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innovation for SQL Server came not only from the product, but also from its business model. We are bringing a cloud billing model to your SQL Server, so that you can pay for what you use on a consumption-based meter enabled by Azure Arc. </a:t>
            </a:r>
          </a:p>
          <a:p>
            <a:endParaRPr lang="en-US" dirty="0"/>
          </a:p>
          <a:p>
            <a:r>
              <a:rPr lang="en-US" dirty="0"/>
              <a:t>This means</a:t>
            </a:r>
          </a:p>
          <a:p>
            <a:pPr marL="171450" indent="-171450">
              <a:buFont typeface="Arial" panose="020B0604020202020204" pitchFamily="34" charset="0"/>
              <a:buChar char="•"/>
            </a:pPr>
            <a:r>
              <a:rPr lang="en-US" dirty="0"/>
              <a:t>For the first time, SQL Server customers running their workloads outside of Azure will have the flexibility to choose the consumption-based licensing, besides the perpetual SQL Server license. </a:t>
            </a:r>
          </a:p>
          <a:p>
            <a:pPr marL="171450" indent="-171450">
              <a:buFont typeface="Arial" panose="020B0604020202020204" pitchFamily="34" charset="0"/>
              <a:buChar char="•"/>
            </a:pPr>
            <a:r>
              <a:rPr lang="en-US" dirty="0"/>
              <a:t>The PAYG pricing brings down the upfront cost to as low as $0.1 for Standard Edition and $0.375 for Enterprise Edition (per core per hour). So when there are spikes and ad-hoc usage, customers don’t need to pay for full licenses.  </a:t>
            </a:r>
          </a:p>
          <a:p>
            <a:pPr marL="171450" indent="-171450">
              <a:buFont typeface="Arial" panose="020B0604020202020204" pitchFamily="34" charset="0"/>
              <a:buChar char="•"/>
            </a:pPr>
            <a:r>
              <a:rPr lang="en-US" sz="1800" dirty="0">
                <a:solidFill>
                  <a:srgbClr val="000000"/>
                </a:solidFill>
                <a:effectLst/>
                <a:latin typeface="Segoe UI" panose="020B0502040204020203" pitchFamily="34" charset="0"/>
                <a:ea typeface="Calibri" panose="020F0502020204030204" pitchFamily="34" charset="0"/>
              </a:rPr>
              <a:t>This licensing option is available for new SQL servers deployed on premises or in other 3</a:t>
            </a:r>
            <a:r>
              <a:rPr lang="en-US" sz="1800" baseline="30000" dirty="0">
                <a:solidFill>
                  <a:srgbClr val="000000"/>
                </a:solidFill>
                <a:effectLst/>
                <a:latin typeface="Segoe UI" panose="020B0502040204020203" pitchFamily="34" charset="0"/>
                <a:ea typeface="Calibri" panose="020F0502020204030204" pitchFamily="34" charset="0"/>
              </a:rPr>
              <a:t>rd</a:t>
            </a:r>
            <a:r>
              <a:rPr lang="en-US" sz="1800" dirty="0">
                <a:solidFill>
                  <a:srgbClr val="000000"/>
                </a:solidFill>
                <a:effectLst/>
                <a:latin typeface="Segoe UI" panose="020B0502040204020203" pitchFamily="34" charset="0"/>
                <a:ea typeface="Calibri" panose="020F0502020204030204" pitchFamily="34" charset="0"/>
              </a:rPr>
              <a:t> party cloud.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supported SQL Server versions from SS2014 to SS2022 can transact using the new PAYG model enabled by Azure Arc, aka Azure Arc SQL Server connection is a prerequisite.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363F0C-6485-4676-950C-2DB47BC434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655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b="0" i="0" dirty="0">
                <a:effectLst/>
                <a:latin typeface="SegoeUI"/>
              </a:rPr>
              <a:t>Royal Bank of Canada speeds innovation on-premises with DBaaS based on Azure Arc-enabled data services. </a:t>
            </a:r>
          </a:p>
          <a:p>
            <a:pPr marL="0" indent="0">
              <a:buFont typeface="Arial" panose="020B0604020202020204" pitchFamily="34" charset="0"/>
              <a:buNone/>
            </a:pPr>
            <a:endParaRPr lang="en-US" sz="3200" b="0" i="0" dirty="0">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Situation: </a:t>
            </a:r>
            <a:r>
              <a:rPr lang="en-US" sz="3200" dirty="0"/>
              <a:t>Canada’s largest bank, RBC, takes a rigorous approach to technology. A mix of public cloud, private cloud, and on-premises resources allows the bank to offer innovative digital experiences. But the bank wanted a new way to think about its data landscape.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Solution: </a:t>
            </a:r>
            <a:r>
              <a:rPr lang="en-US" sz="3200" dirty="0"/>
              <a:t>Azure Arc–enabled data services are powering a faster app pipeline and helping RBC to deliver on a long-desired IT promise—</a:t>
            </a:r>
            <a:r>
              <a:rPr lang="en-US" sz="3200" dirty="0" err="1"/>
              <a:t>onpremises</a:t>
            </a:r>
            <a:r>
              <a:rPr lang="en-US" sz="3200" dirty="0"/>
              <a:t> DBaaS, shaving weeks to months off the engineering teams’ delivery schedules.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Impact: </a:t>
            </a:r>
            <a:r>
              <a:rPr lang="en-US" sz="3200" dirty="0"/>
              <a:t>RBC application teams are already taking full advantage of Azure Arc–enabled data services, which open the doors to automated provisioning and management through </a:t>
            </a:r>
            <a:r>
              <a:rPr lang="en-US" sz="3200" dirty="0" err="1"/>
              <a:t>IaC</a:t>
            </a:r>
            <a:r>
              <a:rPr lang="en-US" sz="3200" dirty="0"/>
              <a:t>. It takes teams less time to add and manage infrastructure, and the pay-as-you-go billing model lets them clearly manage usage and costs in a way they couldn’t before.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dirty="0"/>
          </a:p>
          <a:p>
            <a:r>
              <a:rPr lang="en-US" dirty="0"/>
              <a:t>Read more here: https://</a:t>
            </a:r>
            <a:r>
              <a:rPr lang="en-US" dirty="0" err="1"/>
              <a:t>customers.microsoft.com</a:t>
            </a:r>
            <a:r>
              <a:rPr lang="en-US" dirty="0"/>
              <a:t>/</a:t>
            </a:r>
            <a:r>
              <a:rPr lang="en-US" dirty="0" err="1"/>
              <a:t>en</a:t>
            </a:r>
            <a:r>
              <a:rPr lang="en-US" dirty="0"/>
              <a:t>-us/story/1431733508110961747-royal-bank-canada-speeds-innovation-on-premises-dbaas-based-azure-arc-enabled-data-services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56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ea typeface="SimSun" panose="02010600030101010101" pitchFamily="2" charset="-122"/>
                <a:cs typeface="Calibri" panose="020F0502020204030204" pitchFamily="34" charset="0"/>
              </a:rPr>
              <a:t>SKF is the world leading manufacturer for rotation tools and services, supporting reliable, efficient, and environmentally sound industrial operations. ​​The company has embarked on a global effort to modernize and transform their 91 worksites so they can bring </a:t>
            </a:r>
            <a:r>
              <a:rPr lang="en-US" sz="900">
                <a:effectLst/>
                <a:highlight>
                  <a:srgbClr val="00FF00"/>
                </a:highlight>
                <a:latin typeface="Calibri" panose="020F0502020204030204" pitchFamily="34" charset="0"/>
                <a:ea typeface="SimSun" panose="02010600030101010101" pitchFamily="2" charset="-122"/>
                <a:cs typeface="Calibri" panose="020F0502020204030204" pitchFamily="34" charset="0"/>
              </a:rPr>
              <a:t>rapid innovation and cost savings</a:t>
            </a:r>
            <a:r>
              <a:rPr lang="en-US" sz="900">
                <a:effectLst/>
                <a:latin typeface="Calibri" panose="020F0502020204030204" pitchFamily="34" charset="0"/>
                <a:ea typeface="SimSun" panose="02010600030101010101" pitchFamily="2" charset="-122"/>
                <a:cs typeface="Calibri" panose="020F0502020204030204" pitchFamily="34" charset="0"/>
              </a:rPr>
              <a:t> for industrial solutions. SKF chose to partner with Microsoft because Azure hybrid solutions cover the </a:t>
            </a:r>
            <a:r>
              <a:rPr lang="en-US" sz="900">
                <a:effectLst/>
                <a:highlight>
                  <a:srgbClr val="00FF00"/>
                </a:highlight>
                <a:latin typeface="Calibri" panose="020F0502020204030204" pitchFamily="34" charset="0"/>
                <a:ea typeface="SimSun" panose="02010600030101010101" pitchFamily="2" charset="-122"/>
                <a:cs typeface="Calibri" panose="020F0502020204030204" pitchFamily="34" charset="0"/>
              </a:rPr>
              <a:t>entire technology stack</a:t>
            </a:r>
            <a:r>
              <a:rPr lang="en-US" sz="900">
                <a:effectLst/>
                <a:latin typeface="Calibri" panose="020F0502020204030204" pitchFamily="34" charset="0"/>
                <a:ea typeface="SimSun" panose="02010600030101010101" pitchFamily="2" charset="-122"/>
                <a:cs typeface="Calibri" panose="020F0502020204030204" pitchFamily="34" charset="0"/>
              </a:rPr>
              <a:t> -- from modern infrastructure with Azure Stack HCI, to consistent data management with Azure Arc-enabled SQL Managed Instance, and to edge compute and intelligence with Azure IoT and SQL Edge. By modernizing the entire stack, SKF is able to implement a hybrid topology that </a:t>
            </a:r>
            <a:r>
              <a:rPr lang="en-US" sz="900">
                <a:effectLst/>
                <a:highlight>
                  <a:srgbClr val="00FF00"/>
                </a:highlight>
                <a:latin typeface="Calibri" panose="020F0502020204030204" pitchFamily="34" charset="0"/>
                <a:ea typeface="SimSun" panose="02010600030101010101" pitchFamily="2" charset="-122"/>
                <a:cs typeface="Calibri" panose="020F0502020204030204" pitchFamily="34" charset="0"/>
              </a:rPr>
              <a:t>drives agility and consistency</a:t>
            </a:r>
            <a:r>
              <a:rPr lang="en-US" sz="900">
                <a:effectLst/>
                <a:latin typeface="Calibri" panose="020F0502020204030204" pitchFamily="34" charset="0"/>
                <a:ea typeface="SimSun" panose="02010600030101010101" pitchFamily="2" charset="-122"/>
                <a:cs typeface="Calibri" panose="020F0502020204030204" pitchFamily="34" charset="0"/>
              </a:rPr>
              <a:t> </a:t>
            </a:r>
            <a:r>
              <a:rPr lang="en-US" sz="900">
                <a:effectLst/>
                <a:highlight>
                  <a:srgbClr val="00FF00"/>
                </a:highlight>
                <a:latin typeface="Calibri" panose="020F0502020204030204" pitchFamily="34" charset="0"/>
                <a:ea typeface="SimSun" panose="02010600030101010101" pitchFamily="2" charset="-122"/>
                <a:cs typeface="Calibri" panose="020F0502020204030204" pitchFamily="34" charset="0"/>
              </a:rPr>
              <a:t>across cloud and edge</a:t>
            </a:r>
            <a:r>
              <a:rPr lang="en-US" sz="900">
                <a:effectLst/>
                <a:latin typeface="Calibri" panose="020F0502020204030204" pitchFamily="34" charset="0"/>
                <a:ea typeface="SimSun" panose="02010600030101010101" pitchFamily="2" charset="-122"/>
                <a:cs typeface="Calibri" panose="020F0502020204030204" pitchFamily="34" charset="0"/>
              </a:rPr>
              <a:t> and manages costs more efficiently.  We are truly excited to be the partner with SKF on their digital transformation journey and we look to bringing more Azure innovation to our customers.  </a:t>
            </a:r>
            <a:endParaRPr lang="en-US" sz="900">
              <a:effectLst/>
              <a:latin typeface="Calibri" panose="020F0502020204030204" pitchFamily="34" charset="0"/>
              <a:ea typeface="SimSun" panose="02010600030101010101" pitchFamily="2" charset="-122"/>
              <a:cs typeface="Arial" panose="020B060402020202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7591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600" b="0" i="0" dirty="0">
                <a:effectLst/>
                <a:latin typeface="SegoeUI"/>
              </a:rPr>
              <a:t>Ferguson is the largest wholesale and retail provider of plumbing and waterworks supplies in the United States, with more than 27,000 employees and annual revenues of $15 billion. As a leader in its industry, Ferguson’s IT department is constantly looking for new technologies to drive the business and better serve its associates, customers, vendors, and contractors. </a:t>
            </a:r>
          </a:p>
          <a:p>
            <a:pPr marL="0" indent="0">
              <a:buFont typeface="Arial" panose="020B0604020202020204" pitchFamily="34" charset="0"/>
              <a:buNone/>
            </a:pPr>
            <a:endParaRPr lang="en-US" sz="6600" b="0" i="0" dirty="0">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Situation : </a:t>
            </a:r>
            <a:r>
              <a:rPr lang="en-US" sz="1200" dirty="0">
                <a:latin typeface="Segoe UI Light" panose="020B0502040204020203" pitchFamily="34" charset="0"/>
                <a:cs typeface="Segoe UI Light" panose="020B0502040204020203" pitchFamily="34" charset="0"/>
              </a:rPr>
              <a:t>Ferguson, the largest wholesale distributor of residential and commercial plumbing supplies in the United States, wanted to understand how it could connect its disparate IT landscape and centralize the management of that landscape. </a:t>
            </a:r>
            <a:r>
              <a:rPr lang="en-US" sz="1200" b="0" i="0" dirty="0">
                <a:solidFill>
                  <a:srgbClr val="000000"/>
                </a:solidFill>
                <a:effectLst/>
                <a:latin typeface="Segoe UI" panose="020B0502040204020203" pitchFamily="34" charset="0"/>
              </a:rPr>
              <a:t> </a:t>
            </a:r>
            <a:endParaRPr lang="en-US" sz="120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Solution : </a:t>
            </a:r>
            <a:r>
              <a:rPr lang="en-US" sz="6600" b="0" i="0" dirty="0">
                <a:effectLst/>
                <a:latin typeface="SegoeUI"/>
              </a:rPr>
              <a:t>With Azure Arc-enabled servers, Ferguson can project its on-premises servers into Azure and organize them using tags like they would any other Azure resource. Ferguson is using this feature to plan out future migration projects. Azure Arc also enables Ferguson to apply the same governance policies used to audit its Azure virtual machines to its on-premises machines. </a:t>
            </a:r>
            <a:r>
              <a:rPr lang="en-US" sz="3200" b="0" i="0" dirty="0">
                <a:effectLst/>
                <a:latin typeface="SegoeUI"/>
              </a:rPr>
              <a:t> </a:t>
            </a:r>
            <a:r>
              <a:rPr lang="en-US" sz="6600" b="0" i="0" dirty="0">
                <a:effectLst/>
                <a:latin typeface="SegoeUI"/>
              </a:rPr>
              <a:t>Azure Arc also enables Ferguson to apply the same governance policies used to audit its Azure virtual machines to its on-premises machines. </a:t>
            </a:r>
            <a:r>
              <a:rPr lang="en-US" sz="3200" b="0" i="0" dirty="0">
                <a:effectLst/>
                <a:latin typeface="SegoeUI"/>
              </a:rPr>
              <a:t>Additionally, they are using Azure Arc-enabled SQL Managed Instance to run </a:t>
            </a:r>
            <a:r>
              <a:rPr lang="en-US" sz="3200" b="0" i="0" dirty="0" err="1">
                <a:effectLst/>
                <a:latin typeface="SegoeUI"/>
              </a:rPr>
              <a:t>versionless</a:t>
            </a:r>
            <a:r>
              <a:rPr lang="en-US" sz="3200" b="0" i="0" dirty="0">
                <a:effectLst/>
                <a:latin typeface="SegoeUI"/>
              </a:rPr>
              <a:t> SQL in their on prem environments, a big need. This helps their senior DBAs save time.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dirty="0"/>
          </a:p>
          <a:p>
            <a:pPr marL="0" marR="0">
              <a:spcBef>
                <a:spcPts val="0"/>
              </a:spcBef>
              <a:spcAft>
                <a:spcPts val="0"/>
              </a:spcAft>
            </a:pPr>
            <a:r>
              <a:rPr lang="en-US" sz="1200" dirty="0"/>
              <a:t>Impact : </a:t>
            </a:r>
            <a:r>
              <a:rPr lang="en-US" sz="3200" b="0" i="0" dirty="0">
                <a:effectLst/>
                <a:latin typeface="SegoeUI"/>
              </a:rPr>
              <a:t>By binding their Azure and on-premises environments together through policies and tagging, they can create a consistent way to deploy and manage our systems in a disparate environment. That’s important to them as they become leaner as an organization, they still need to effectively manage their IT footprint. </a:t>
            </a:r>
            <a:r>
              <a:rPr lang="en-US" sz="1200" dirty="0">
                <a:effectLst/>
                <a:latin typeface="Segoe UI Light" panose="020B0502040204020203" pitchFamily="34" charset="0"/>
                <a:ea typeface="Segoe UI" panose="020B0502040204020203" pitchFamily="34" charset="0"/>
                <a:cs typeface="Segoe UI Light" panose="020B0502040204020203" pitchFamily="34" charset="0"/>
              </a:rPr>
              <a:t>Migrating data was a smooth and fast process, and managers didn’t have to go to multiple locations to see the health of the database environment. Ferguson also anticipates that SQL version control and other features will help reduce senior administrators’ time spent upgrading different versions of databases. </a:t>
            </a:r>
            <a:endParaRPr lang="en-US" sz="1200" dirty="0">
              <a:effectLst/>
              <a:latin typeface="Segoe UI Light" panose="020B0502040204020203" pitchFamily="34" charset="0"/>
              <a:ea typeface="Times New Roman" panose="02020603050405020304" pitchFamily="18" charset="0"/>
              <a:cs typeface="Segoe UI Light" panose="020B0502040204020203" pitchFamily="34" charset="0"/>
            </a:endParaRPr>
          </a:p>
          <a:p>
            <a:endParaRPr lang="en-US" sz="1200" dirty="0"/>
          </a:p>
          <a:p>
            <a:r>
              <a:rPr lang="en-US" sz="1200" dirty="0"/>
              <a:t>https://customers.microsoft.com/en-us/story/844232-ferguson-enterprises-retailers-azure-arc</a:t>
            </a:r>
          </a:p>
          <a:p>
            <a:endParaRPr lang="en-US" sz="1200" dirty="0"/>
          </a:p>
          <a:p>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59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kern="1200" dirty="0">
                <a:solidFill>
                  <a:schemeClr val="tx1"/>
                </a:solidFill>
                <a:effectLst/>
                <a:latin typeface="Segoe UI" panose="020B0502040204020203" pitchFamily="34" charset="0"/>
                <a:ea typeface="+mn-ea"/>
                <a:cs typeface="+mn-cs"/>
              </a:rPr>
              <a:t>…And doing this isn’t easy, given the realities of data today. The volume, variety and velocity of data are all accelerating </a:t>
            </a:r>
            <a:r>
              <a:rPr lang="en-US" sz="1800" dirty="0">
                <a:effectLst/>
                <a:latin typeface="Arial" panose="020B0604020202020204" pitchFamily="34" charset="0"/>
                <a:ea typeface="Calibri" panose="020F0502020204030204" pitchFamily="34" charset="0"/>
                <a:cs typeface="Times New Roman" panose="02020603050405020304" pitchFamily="18" charset="0"/>
              </a:rPr>
              <a:t>dramatically, and the complexity of creating of an enterprise ‘knowledge graph’ can seem insurmountable. </a:t>
            </a:r>
            <a:r>
              <a:rPr lang="en-US" sz="2000" dirty="0">
                <a:effectLst/>
                <a:latin typeface="Segoe UI" panose="020B0502040204020203" pitchFamily="34" charset="0"/>
                <a:ea typeface="Times New Roman" panose="02020603050405020304" pitchFamily="18" charset="0"/>
              </a:rPr>
              <a:t>Today we generate data far faster than we are able to understand it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In fact, IDC predicts that by 2025, just 5 years from now, the world’s data will climb to 175 zettabytes. Currently, </a:t>
            </a:r>
            <a:r>
              <a:rPr lang="en-US" sz="1800" b="1" dirty="0"/>
              <a:t>76%</a:t>
            </a:r>
            <a:r>
              <a:rPr lang="en-US" sz="1800" dirty="0"/>
              <a:t> of public cloud adopters are using multiple cloud service providers (CSP), and 96% </a:t>
            </a:r>
            <a:r>
              <a:rPr kumimoji="0" lang="en-US" sz="18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of organizations are using or evaluating Kubernetes.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sz="900" kern="1200" dirty="0">
                <a:solidFill>
                  <a:schemeClr val="tx1"/>
                </a:solidFill>
                <a:effectLst/>
                <a:latin typeface="Segoe UI" panose="020B0502040204020203" pitchFamily="34" charset="0"/>
                <a:ea typeface="+mn-ea"/>
                <a:cs typeface="+mn-cs"/>
              </a:rPr>
              <a:t>Without the right people, processes and capabilities in place, it can be difficult to answer fundamental questions.</a:t>
            </a:r>
          </a:p>
          <a:p>
            <a:pPr marL="0" lvl="0" indent="0">
              <a:buFont typeface="Arial" panose="020B0604020202020204" pitchFamily="34" charset="0"/>
              <a:buNone/>
            </a:pPr>
            <a:endParaRPr lang="en-US" sz="9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900" kern="1200" dirty="0">
                <a:solidFill>
                  <a:schemeClr val="tx1"/>
                </a:solidFill>
                <a:effectLst/>
                <a:latin typeface="Segoe UI" panose="020B0502040204020203" pitchFamily="34" charset="0"/>
                <a:ea typeface="+mn-ea"/>
                <a:cs typeface="+mn-cs"/>
              </a:rPr>
              <a:t>What data do I have?</a:t>
            </a:r>
          </a:p>
          <a:p>
            <a:pPr marL="0" lvl="0" indent="0">
              <a:buFont typeface="Arial" panose="020B0604020202020204" pitchFamily="34" charset="0"/>
              <a:buNone/>
            </a:pPr>
            <a:r>
              <a:rPr lang="en-US" sz="900" kern="1200" dirty="0">
                <a:solidFill>
                  <a:schemeClr val="tx1"/>
                </a:solidFill>
                <a:effectLst/>
                <a:latin typeface="Segoe UI" panose="020B0502040204020203" pitchFamily="34" charset="0"/>
                <a:ea typeface="+mn-ea"/>
                <a:cs typeface="+mn-cs"/>
              </a:rPr>
              <a:t>Where is it located?</a:t>
            </a:r>
          </a:p>
          <a:p>
            <a:pPr marL="0" lvl="0" indent="0">
              <a:buFont typeface="Arial" panose="020B0604020202020204" pitchFamily="34" charset="0"/>
              <a:buNone/>
            </a:pPr>
            <a:r>
              <a:rPr lang="en-US" sz="900" kern="1200" dirty="0">
                <a:solidFill>
                  <a:schemeClr val="tx1"/>
                </a:solidFill>
                <a:effectLst/>
                <a:latin typeface="Segoe UI" panose="020B0502040204020203" pitchFamily="34" charset="0"/>
                <a:ea typeface="+mn-ea"/>
                <a:cs typeface="+mn-cs"/>
              </a:rPr>
              <a:t>Are people getting the data they need to make real-time decisions?</a:t>
            </a:r>
          </a:p>
          <a:p>
            <a:pPr marL="0" lvl="0" indent="0">
              <a:buFont typeface="Arial" panose="020B0604020202020204" pitchFamily="34" charset="0"/>
              <a:buNone/>
            </a:pPr>
            <a:r>
              <a:rPr lang="en-US" sz="900" kern="1200" dirty="0">
                <a:solidFill>
                  <a:schemeClr val="tx1"/>
                </a:solidFill>
                <a:effectLst/>
                <a:latin typeface="Segoe UI" panose="020B0502040204020203" pitchFamily="34" charset="0"/>
                <a:ea typeface="+mn-ea"/>
                <a:cs typeface="+mn-cs"/>
              </a:rPr>
              <a:t>Are they getting it fast enough?</a:t>
            </a:r>
          </a:p>
          <a:p>
            <a:pPr marL="0" lvl="0" indent="0">
              <a:buFont typeface="Arial" panose="020B0604020202020204" pitchFamily="34" charset="0"/>
              <a:buNone/>
            </a:pPr>
            <a:r>
              <a:rPr lang="en-US" sz="900" kern="1200" dirty="0">
                <a:solidFill>
                  <a:schemeClr val="tx1"/>
                </a:solidFill>
                <a:effectLst/>
                <a:latin typeface="Segoe UI" panose="020B0502040204020203" pitchFamily="34" charset="0"/>
                <a:ea typeface="+mn-ea"/>
                <a:cs typeface="+mn-cs"/>
              </a:rPr>
              <a:t>And are we managing data in a compliant way?... </a:t>
            </a:r>
          </a:p>
          <a:p>
            <a:pPr marL="0" lvl="0" indent="0">
              <a:buFont typeface="Arial" panose="020B0604020202020204" pitchFamily="34" charset="0"/>
              <a:buNone/>
            </a:pPr>
            <a:endParaRPr lang="en-US" sz="90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11/17/2022 2:49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3756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1000"/>
              </a:spcAft>
              <a:buClrTx/>
              <a:buSzTx/>
              <a:buFontTx/>
              <a:buNone/>
              <a:tabLst/>
              <a:defRPr/>
            </a:pPr>
            <a:r>
              <a:rPr lang="en-US" sz="800">
                <a:effectLst/>
                <a:latin typeface="Calibri" panose="020F0502020204030204" pitchFamily="34" charset="0"/>
                <a:ea typeface="Calibri" panose="020F0502020204030204" pitchFamily="34" charset="0"/>
              </a:rPr>
              <a:t>Getting the right answers to these questions is possible when all your data assets are connected and managed in a cohesive fashion.  This is why we announced the Microsoft Intelligent Data Platform, </a:t>
            </a:r>
            <a:r>
              <a:rPr lang="en-US" sz="1800">
                <a:effectLst/>
                <a:latin typeface="Calibri" panose="020F0502020204030204" pitchFamily="34" charset="0"/>
                <a:ea typeface="Times New Roman" panose="02020603050405020304" pitchFamily="18" charset="0"/>
              </a:rPr>
              <a:t>the leading cloud data platform that empowers organizations to invest more time creating value rather than integrating and managing their data estate.  </a:t>
            </a:r>
            <a:endParaRPr lang="en-US" sz="80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lgn="l" defTabSz="914367"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800">
                <a:solidFill>
                  <a:srgbClr val="6B6B6B"/>
                </a:solidFill>
                <a:effectLst/>
                <a:highlight>
                  <a:srgbClr val="FFFF00"/>
                </a:highlight>
                <a:latin typeface="Calibri" panose="020F0502020204030204" pitchFamily="34" charset="0"/>
                <a:ea typeface="Times New Roman" panose="02020603050405020304" pitchFamily="18" charset="0"/>
              </a:rPr>
              <a:t>The platform is made up of capabilities across databases, analytics and governance that, on their own, meet specific business needs and already bring many benefits but together helps </a:t>
            </a:r>
            <a:r>
              <a:rPr lang="en-US" sz="1800">
                <a:effectLst/>
                <a:latin typeface="Calibri" panose="020F0502020204030204" pitchFamily="34" charset="0"/>
                <a:ea typeface="Times New Roman" panose="02020603050405020304" pitchFamily="18" charset="0"/>
              </a:rPr>
              <a:t>easily evolve applications to include advanced analytics and intelligence.  </a:t>
            </a:r>
            <a:r>
              <a:rPr lang="en-US" sz="1800">
                <a:effectLst/>
                <a:latin typeface="Segoe UI" panose="020B0502040204020203" pitchFamily="34" charset="0"/>
                <a:ea typeface="Times New Roman" panose="02020603050405020304" pitchFamily="18" charset="0"/>
              </a:rPr>
              <a:t>It is the integration of the products you are already using today to accelerate innovation and achieve agility, across our cloud, as well as others</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We want to remove key points of friction between your databases and analytics systems while ensuring your full data estate can be automatically mapped and governed</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Organizations can analyze large volumes of operational data in near real-time with no extraction, transformation, or loading (ETL) pipelines, and no performance impact on transactional workloads</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And anyone in the organization, whether they’re a data scientist, data analyst or a domain expert, can access, analyze, and share data</a:t>
            </a:r>
          </a:p>
          <a:p>
            <a:pPr marL="0" marR="0" lvl="0" indent="0" algn="l">
              <a:lnSpc>
                <a:spcPct val="105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Times New Roman" panose="02020603050405020304" pitchFamily="18" charset="0"/>
            </a:endParaRPr>
          </a:p>
          <a:p>
            <a:pPr marL="0" marR="0" lvl="0" indent="0" algn="l">
              <a:lnSpc>
                <a:spcPct val="105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600">
                <a:effectLst/>
                <a:latin typeface="Calibri" panose="020F0502020204030204" pitchFamily="34" charset="0"/>
                <a:ea typeface="Calibri" panose="020F0502020204030204" pitchFamily="34" charset="0"/>
              </a:rPr>
              <a:t>This is the state we are all aiming for is where we can:</a:t>
            </a:r>
          </a:p>
          <a:p>
            <a:pPr marL="0" marR="0">
              <a:spcBef>
                <a:spcPts val="0"/>
              </a:spcBef>
              <a:spcAft>
                <a:spcPts val="0"/>
              </a:spcAft>
            </a:pPr>
            <a:endParaRPr lang="en-US" sz="16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600">
                <a:effectLst/>
                <a:latin typeface="Calibri" panose="020F0502020204030204" pitchFamily="34" charset="0"/>
                <a:ea typeface="Calibri" panose="020F0502020204030204" pitchFamily="34" charset="0"/>
              </a:rPr>
              <a:t>Accelerate innovation, </a:t>
            </a:r>
            <a:r>
              <a:rPr lang="en-US" sz="3200"/>
              <a:t>Focus on what matters most – your business. Free resources to create frictionless customer experiences, transform products and empower employees. </a:t>
            </a:r>
            <a:endParaRPr lang="en-US" sz="16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800"/>
              <a:t>Achieve agility, Pivot faster to respond to dynamic environments with an integrated data platform that adapts to your needs with hybrid and multi cloud capabilities. Build how you want, deploy where you want and gain fast, continuous insights.  </a:t>
            </a: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800"/>
              <a:t>Build on a</a:t>
            </a:r>
            <a:r>
              <a:rPr lang="en-US" sz="1800" b="1"/>
              <a:t> trusted </a:t>
            </a:r>
            <a:r>
              <a:rPr lang="en-US" sz="1800"/>
              <a:t>platform, Deliver data-powered experiences with the security and privacy controls required to innovate with confidence. Azure provides the most comprehensive protection for your valuable business data.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11/17/2022 2:49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77682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Through our experience working with customers, there are a few key reasons for a hybrid and multicloud strategy:</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a:effectLst/>
                <a:latin typeface="Segoe UI" panose="020B0502040204020203" pitchFamily="34" charset="0"/>
                <a:ea typeface="Times New Roman" panose="02020603050405020304" pitchFamily="18" charset="0"/>
                <a:cs typeface="Arial" panose="020B0604020202020204" pitchFamily="34" charset="0"/>
              </a:rPr>
              <a:t>Some workloads cannot be moved to the public cloud due to regulatory and data sovereignty requirements. This is common in highly regulated industries such as financial services, healthcare, and government.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a:effectLst/>
                <a:latin typeface="Segoe UI" panose="020B0502040204020203" pitchFamily="34" charset="0"/>
                <a:ea typeface="Times New Roman" panose="02020603050405020304" pitchFamily="18" charset="0"/>
                <a:cs typeface="Arial" panose="020B0604020202020204" pitchFamily="34" charset="0"/>
              </a:rPr>
              <a:t>Some workloads, especially edge workloads, require low latency.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a:effectLst/>
                <a:latin typeface="Segoe UI" panose="020B0502040204020203" pitchFamily="34" charset="0"/>
                <a:ea typeface="Times New Roman" panose="02020603050405020304" pitchFamily="18" charset="0"/>
                <a:cs typeface="Arial" panose="020B0604020202020204" pitchFamily="34" charset="0"/>
              </a:rPr>
              <a:t>And many companies have significant on-premises investments that they want to maximize so they choose to modernize on-premises datacenters and traditional apps.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a:effectLst/>
                <a:latin typeface="Segoe UI" panose="020B0502040204020203" pitchFamily="34" charset="0"/>
                <a:ea typeface="Times New Roman" panose="02020603050405020304" pitchFamily="18" charset="0"/>
                <a:cs typeface="Arial" panose="020B0604020202020204" pitchFamily="34" charset="0"/>
              </a:rPr>
              <a:t>Finally, it’s important to have the freedom to use more than one public cloud.</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a:effectLst/>
              <a:latin typeface="Segoe UI" panose="020B0502040204020203"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29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900" dirty="0">
                <a:solidFill>
                  <a:srgbClr val="000000"/>
                </a:solidFill>
                <a:effectLst/>
                <a:latin typeface="Calibri" panose="020F0502020204030204" pitchFamily="34" charset="0"/>
                <a:ea typeface="Times New Roman" panose="02020603050405020304" pitchFamily="18" charset="0"/>
              </a:rPr>
              <a:t>W</a:t>
            </a:r>
            <a:r>
              <a:rPr lang="en-CA" sz="900" dirty="0">
                <a:solidFill>
                  <a:srgbClr val="000000"/>
                </a:solidFill>
                <a:effectLst/>
                <a:latin typeface="Calibri" panose="020F0502020204030204" pitchFamily="34" charset="0"/>
                <a:ea typeface="Times New Roman" panose="02020603050405020304" pitchFamily="18" charset="0"/>
              </a:rPr>
              <a:t>e are seeing customers adopting Azure Arc across a wide spectrum of scenarios for their app and data management. </a:t>
            </a:r>
            <a:endParaRPr lang="en-US" sz="9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900" dirty="0">
                <a:solidFill>
                  <a:srgbClr val="000000"/>
                </a:solidFill>
                <a:effectLst/>
                <a:latin typeface="Calibri" panose="020F0502020204030204" pitchFamily="34"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900" dirty="0">
                <a:solidFill>
                  <a:srgbClr val="000000"/>
                </a:solidFill>
                <a:effectLst/>
                <a:latin typeface="Calibri" panose="020F0502020204030204" pitchFamily="34" charset="0"/>
                <a:ea typeface="Times New Roman" panose="02020603050405020304" pitchFamily="18" charset="0"/>
              </a:rPr>
              <a:t>Some customers want to modernize existing applications in place </a:t>
            </a:r>
            <a:r>
              <a:rPr lang="en-CA" sz="900" dirty="0">
                <a:solidFill>
                  <a:srgbClr val="000000"/>
                </a:solidFill>
                <a:effectLst/>
                <a:latin typeface="Calibri" panose="020F0502020204030204" pitchFamily="34" charset="0"/>
                <a:ea typeface="Times New Roman" panose="02020603050405020304" pitchFamily="18" charset="0"/>
              </a:rPr>
              <a:t>in their own datacenters while others </a:t>
            </a:r>
            <a:r>
              <a:rPr lang="en-US" sz="900" dirty="0">
                <a:solidFill>
                  <a:srgbClr val="000000"/>
                </a:solidFill>
                <a:effectLst/>
                <a:latin typeface="Calibri" panose="020F0502020204030204" pitchFamily="34" charset="0"/>
                <a:ea typeface="Times New Roman" panose="02020603050405020304" pitchFamily="18" charset="0"/>
              </a:rPr>
              <a:t>want to build new cloud native applications and extend o</a:t>
            </a:r>
            <a:r>
              <a:rPr lang="en-CA" sz="900" dirty="0">
                <a:solidFill>
                  <a:srgbClr val="000000"/>
                </a:solidFill>
                <a:effectLst/>
                <a:latin typeface="Calibri" panose="020F0502020204030204" pitchFamily="34" charset="0"/>
                <a:ea typeface="Times New Roman" panose="02020603050405020304" pitchFamily="18" charset="0"/>
              </a:rPr>
              <a:t>r run </a:t>
            </a:r>
            <a:r>
              <a:rPr lang="en-US" sz="900" dirty="0">
                <a:solidFill>
                  <a:srgbClr val="000000"/>
                </a:solidFill>
                <a:effectLst/>
                <a:latin typeface="Calibri" panose="020F0502020204030204" pitchFamily="34" charset="0"/>
                <a:ea typeface="Times New Roman" panose="02020603050405020304" pitchFamily="18" charset="0"/>
              </a:rPr>
              <a:t>them outside the cloud.  </a:t>
            </a:r>
            <a:r>
              <a:rPr lang="en-CA" sz="900" dirty="0">
                <a:solidFill>
                  <a:srgbClr val="000000"/>
                </a:solidFill>
                <a:effectLst/>
                <a:latin typeface="Calibri" panose="020F0502020204030204" pitchFamily="34" charset="0"/>
                <a:ea typeface="Times New Roman" panose="02020603050405020304" pitchFamily="18" charset="0"/>
              </a:rPr>
              <a:t> </a:t>
            </a:r>
          </a:p>
          <a:p>
            <a:pPr marL="0" marR="0" fontAlgn="base">
              <a:spcBef>
                <a:spcPts val="0"/>
              </a:spcBef>
              <a:spcAft>
                <a:spcPts val="0"/>
              </a:spcAft>
            </a:pPr>
            <a:endParaRPr lang="en-CA" sz="900" dirty="0">
              <a:solidFill>
                <a:srgbClr val="000000"/>
              </a:solidFill>
              <a:effectLst/>
              <a:latin typeface="Calibri" panose="020F0502020204030204" pitchFamily="34" charset="0"/>
              <a:ea typeface="Times New Roman" panose="02020603050405020304" pitchFamily="18" charset="0"/>
            </a:endParaRPr>
          </a:p>
          <a:p>
            <a:pPr marL="0" marR="0" lvl="0" indent="0" algn="l" defTabSz="914367" rtl="0" eaLnBrk="1" fontAlgn="base" latinLnBrk="0" hangingPunct="1">
              <a:lnSpc>
                <a:spcPct val="90000"/>
              </a:lnSpc>
              <a:spcBef>
                <a:spcPts val="0"/>
              </a:spcBef>
              <a:spcAft>
                <a:spcPts val="0"/>
              </a:spcAft>
              <a:buClrTx/>
              <a:buSzTx/>
              <a:buFontTx/>
              <a:buNone/>
              <a:tabLst/>
              <a:defRPr/>
            </a:pPr>
            <a:r>
              <a:rPr lang="en-US" sz="900" dirty="0">
                <a:solidFill>
                  <a:srgbClr val="000000"/>
                </a:solidFill>
                <a:effectLst/>
                <a:latin typeface="Calibri" panose="020F0502020204030204" pitchFamily="34" charset="0"/>
                <a:ea typeface="Times New Roman" panose="02020603050405020304" pitchFamily="18" charset="0"/>
              </a:rPr>
              <a:t>U.S plumbing</a:t>
            </a:r>
            <a:r>
              <a:rPr lang="en-CA" sz="900" dirty="0">
                <a:solidFill>
                  <a:srgbClr val="000000"/>
                </a:solidFill>
                <a:effectLst/>
                <a:latin typeface="Calibri" panose="020F0502020204030204" pitchFamily="34" charset="0"/>
                <a:ea typeface="Times New Roman" panose="02020603050405020304" pitchFamily="18" charset="0"/>
              </a:rPr>
              <a:t> supply </a:t>
            </a:r>
            <a:r>
              <a:rPr lang="en-US" sz="900" dirty="0">
                <a:solidFill>
                  <a:srgbClr val="000000"/>
                </a:solidFill>
                <a:effectLst/>
                <a:latin typeface="Calibri" panose="020F0502020204030204" pitchFamily="34" charset="0"/>
                <a:ea typeface="Times New Roman" panose="02020603050405020304" pitchFamily="18" charset="0"/>
              </a:rPr>
              <a:t>giant, Ferguson, is using Azure Arc to extend Azure data services to its on-premises datacenters. Specifically, they migrated from SQL Server to Azure Arc-enabled SQL Managed Instance</a:t>
            </a:r>
            <a:r>
              <a:rPr lang="en-CA" sz="900" dirty="0">
                <a:solidFill>
                  <a:srgbClr val="D13438"/>
                </a:solidFill>
                <a:effectLst/>
                <a:latin typeface="Calibri" panose="020F0502020204030204" pitchFamily="34" charset="0"/>
                <a:ea typeface="Times New Roman" panose="02020603050405020304" pitchFamily="18" charset="0"/>
              </a:rPr>
              <a:t> so they are always on the latest version of Azure SQL just like inside of Azure.  They never have to worry about when a given SQL Server version might go out of support again.</a:t>
            </a:r>
          </a:p>
          <a:p>
            <a:pPr marL="0" marR="0" lvl="0" indent="0" algn="l" defTabSz="914367" rtl="0" eaLnBrk="1" fontAlgn="base" latinLnBrk="0" hangingPunct="1">
              <a:lnSpc>
                <a:spcPct val="90000"/>
              </a:lnSpc>
              <a:spcBef>
                <a:spcPts val="0"/>
              </a:spcBef>
              <a:spcAft>
                <a:spcPts val="0"/>
              </a:spcAft>
              <a:buClrTx/>
              <a:buSzTx/>
              <a:buFontTx/>
              <a:buNone/>
              <a:tabLst/>
              <a:defRPr/>
            </a:pPr>
            <a:endParaRPr lang="en-CA" sz="900" dirty="0">
              <a:solidFill>
                <a:srgbClr val="D13438"/>
              </a:solidFill>
              <a:effectLst/>
              <a:latin typeface="Calibri" panose="020F0502020204030204" pitchFamily="34" charset="0"/>
              <a:ea typeface="Times New Roman" panose="02020603050405020304" pitchFamily="18" charset="0"/>
            </a:endParaRPr>
          </a:p>
          <a:p>
            <a:pPr marL="0" marR="0" lvl="0" indent="0" algn="l" defTabSz="914367" rtl="0" eaLnBrk="1" fontAlgn="base" latinLnBrk="0" hangingPunct="1">
              <a:lnSpc>
                <a:spcPct val="90000"/>
              </a:lnSpc>
              <a:spcBef>
                <a:spcPts val="0"/>
              </a:spcBef>
              <a:spcAft>
                <a:spcPts val="0"/>
              </a:spcAft>
              <a:buClrTx/>
              <a:buSzTx/>
              <a:buFontTx/>
              <a:buNone/>
              <a:tabLst/>
              <a:defRPr/>
            </a:pPr>
            <a:r>
              <a:rPr lang="en-US" sz="900" dirty="0">
                <a:effectLst/>
                <a:latin typeface="Calibri" panose="020F0502020204030204" pitchFamily="34" charset="0"/>
                <a:ea typeface="Times New Roman" panose="02020603050405020304" pitchFamily="18" charset="0"/>
              </a:rPr>
              <a:t>Royal Bank of Canada is</a:t>
            </a:r>
            <a:r>
              <a:rPr lang="en-CA" sz="900" dirty="0">
                <a:effectLst/>
                <a:latin typeface="Calibri" panose="020F0502020204030204" pitchFamily="34" charset="0"/>
                <a:ea typeface="Times New Roman" panose="02020603050405020304" pitchFamily="18" charset="0"/>
              </a:rPr>
              <a:t> the</a:t>
            </a:r>
            <a:r>
              <a:rPr lang="en-US" sz="900" dirty="0">
                <a:effectLst/>
                <a:latin typeface="Calibri" panose="020F0502020204030204" pitchFamily="34" charset="0"/>
                <a:ea typeface="Times New Roman" panose="02020603050405020304" pitchFamily="18" charset="0"/>
              </a:rPr>
              <a:t> largest bank in Canada and they also have the largest deployment of SQL Server in the country. They recently adopted Azure Arc-enabled SQL Managed Instance to get Database-as-a-Service benefits like cloud billing and built-in high availability for their on-premises databases supporting the next generation of financial services apps for their customers. </a:t>
            </a:r>
            <a:endParaRPr lang="en-US" sz="900" dirty="0">
              <a:effectLst/>
              <a:latin typeface="Times New Roman" panose="02020603050405020304" pitchFamily="18" charset="0"/>
              <a:ea typeface="Times New Roman" panose="02020603050405020304" pitchFamily="18" charset="0"/>
            </a:endParaRPr>
          </a:p>
          <a:p>
            <a:pPr marL="0" marR="0" lvl="0" indent="0" algn="l" defTabSz="914367" rtl="0" eaLnBrk="1" fontAlgn="base" latinLnBrk="0" hangingPunct="1">
              <a:lnSpc>
                <a:spcPct val="90000"/>
              </a:lnSpc>
              <a:spcBef>
                <a:spcPts val="0"/>
              </a:spcBef>
              <a:spcAft>
                <a:spcPts val="0"/>
              </a:spcAft>
              <a:buClrTx/>
              <a:buSzTx/>
              <a:buFontTx/>
              <a:buNone/>
              <a:tabLst/>
              <a:defRPr/>
            </a:pPr>
            <a:endParaRPr lang="en-CA" sz="900" dirty="0">
              <a:solidFill>
                <a:srgbClr val="D13438"/>
              </a:solidFill>
              <a:effectLst/>
              <a:latin typeface="Calibri" panose="020F0502020204030204" pitchFamily="34" charset="0"/>
              <a:ea typeface="Times New Roman" panose="02020603050405020304" pitchFamily="18" charset="0"/>
            </a:endParaRPr>
          </a:p>
          <a:p>
            <a:pPr marL="0" marR="0" lvl="0" indent="0" algn="l" defTabSz="914367" rtl="0" eaLnBrk="1" fontAlgn="base" latinLnBrk="0" hangingPunct="1">
              <a:lnSpc>
                <a:spcPct val="90000"/>
              </a:lnSpc>
              <a:spcBef>
                <a:spcPts val="0"/>
              </a:spcBef>
              <a:spcAft>
                <a:spcPts val="0"/>
              </a:spcAft>
              <a:buClrTx/>
              <a:buSzTx/>
              <a:buFontTx/>
              <a:buNone/>
              <a:tabLst/>
              <a:defRPr/>
            </a:pPr>
            <a:r>
              <a:rPr lang="en-US" sz="900" dirty="0">
                <a:solidFill>
                  <a:srgbClr val="000000"/>
                </a:solidFill>
                <a:effectLst/>
                <a:latin typeface="Calibri" panose="020F0502020204030204" pitchFamily="34" charset="0"/>
                <a:ea typeface="Times New Roman" panose="02020603050405020304" pitchFamily="18" charset="0"/>
              </a:rPr>
              <a:t>We also have KPMG, a global professional services firm with thousands of clients across the globe each with their own data governance needs. They use Azure Arc to manage, track, and govern databases in their own datacenters, in their customers’ datacenters and in public clouds around the world in a consistent way and from a single point of control - Azure. Because of the services they provide, which includes auditing, tax, and accounting, they need to remain compliant in whatever country they operate in, and the hybrid solution from Azure Arc helps them </a:t>
            </a:r>
            <a:r>
              <a:rPr lang="en-CA" sz="900" dirty="0">
                <a:solidFill>
                  <a:srgbClr val="000000"/>
                </a:solidFill>
                <a:effectLst/>
                <a:latin typeface="Calibri" panose="020F0502020204030204" pitchFamily="34" charset="0"/>
                <a:ea typeface="Times New Roman" panose="02020603050405020304" pitchFamily="18" charset="0"/>
              </a:rPr>
              <a:t>flexibly</a:t>
            </a:r>
            <a:r>
              <a:rPr lang="en-US" sz="900" dirty="0">
                <a:solidFill>
                  <a:srgbClr val="000000"/>
                </a:solidFill>
                <a:effectLst/>
                <a:latin typeface="Calibri" panose="020F0502020204030204" pitchFamily="34" charset="0"/>
                <a:ea typeface="Times New Roman" panose="02020603050405020304" pitchFamily="18" charset="0"/>
              </a:rPr>
              <a:t> deliver their services wherever customers need them. </a:t>
            </a:r>
            <a:r>
              <a:rPr lang="en-CA" sz="900" dirty="0">
                <a:solidFill>
                  <a:srgbClr val="000000"/>
                </a:solidFill>
                <a:effectLst/>
                <a:latin typeface="Calibri" panose="020F0502020204030204" pitchFamily="34"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p>
            <a:pPr marL="0" marR="0" lvl="0" indent="0" algn="l" defTabSz="914367" rtl="0" eaLnBrk="1" fontAlgn="base" latinLnBrk="0" hangingPunct="1">
              <a:lnSpc>
                <a:spcPct val="90000"/>
              </a:lnSpc>
              <a:spcBef>
                <a:spcPts val="0"/>
              </a:spcBef>
              <a:spcAft>
                <a:spcPts val="0"/>
              </a:spcAft>
              <a:buClrTx/>
              <a:buSzTx/>
              <a:buFontTx/>
              <a:buNone/>
              <a:tabLst/>
              <a:defRPr/>
            </a:pPr>
            <a:endParaRPr lang="en-CA" sz="900" dirty="0">
              <a:solidFill>
                <a:srgbClr val="D13438"/>
              </a:solidFill>
              <a:effectLst/>
              <a:latin typeface="Calibri" panose="020F0502020204030204" pitchFamily="34" charset="0"/>
              <a:ea typeface="Times New Roman" panose="02020603050405020304" pitchFamily="18" charset="0"/>
            </a:endParaRPr>
          </a:p>
          <a:p>
            <a:pPr marL="0" marR="0" lvl="0" indent="0" algn="l" defTabSz="914367" rtl="0" eaLnBrk="1" fontAlgn="base" latinLnBrk="0" hangingPunct="1">
              <a:lnSpc>
                <a:spcPct val="90000"/>
              </a:lnSpc>
              <a:spcBef>
                <a:spcPts val="0"/>
              </a:spcBef>
              <a:spcAft>
                <a:spcPts val="0"/>
              </a:spcAft>
              <a:buClrTx/>
              <a:buSzTx/>
              <a:buFontTx/>
              <a:buNone/>
              <a:tabLst/>
              <a:defRPr/>
            </a:pPr>
            <a:r>
              <a:rPr lang="en-CA" sz="900" dirty="0" err="1">
                <a:effectLst/>
                <a:latin typeface="Calibri" panose="020F0502020204030204" pitchFamily="34" charset="0"/>
                <a:ea typeface="Times New Roman" panose="02020603050405020304" pitchFamily="18" charset="0"/>
              </a:rPr>
              <a:t>Koc</a:t>
            </a:r>
            <a:r>
              <a:rPr lang="en-CA" sz="900" dirty="0">
                <a:effectLst/>
                <a:latin typeface="Calibri" panose="020F0502020204030204" pitchFamily="34" charset="0"/>
                <a:ea typeface="Times New Roman" panose="02020603050405020304" pitchFamily="18" charset="0"/>
              </a:rPr>
              <a:t> Systems is the Systems Integrator arm of the </a:t>
            </a:r>
            <a:r>
              <a:rPr lang="en-CA" sz="900" dirty="0" err="1">
                <a:effectLst/>
                <a:latin typeface="Calibri" panose="020F0502020204030204" pitchFamily="34" charset="0"/>
                <a:ea typeface="Times New Roman" panose="02020603050405020304" pitchFamily="18" charset="0"/>
              </a:rPr>
              <a:t>Koc</a:t>
            </a:r>
            <a:r>
              <a:rPr lang="en-CA" sz="900" dirty="0">
                <a:effectLst/>
                <a:latin typeface="Calibri" panose="020F0502020204030204" pitchFamily="34" charset="0"/>
                <a:ea typeface="Times New Roman" panose="02020603050405020304" pitchFamily="18" charset="0"/>
              </a:rPr>
              <a:t> Holdings conglomerate in Turkey.  Turkish companies must now comply with new data sovereignty laws requiring the PII data of Turkish citizens to be stored in-country. </a:t>
            </a:r>
            <a:r>
              <a:rPr lang="en-CA" sz="900" dirty="0" err="1">
                <a:effectLst/>
                <a:latin typeface="Calibri" panose="020F0502020204030204" pitchFamily="34" charset="0"/>
                <a:ea typeface="Times New Roman" panose="02020603050405020304" pitchFamily="18" charset="0"/>
              </a:rPr>
              <a:t>Koc</a:t>
            </a:r>
            <a:r>
              <a:rPr lang="en-CA" sz="900" dirty="0">
                <a:effectLst/>
                <a:latin typeface="Calibri" panose="020F0502020204030204" pitchFamily="34" charset="0"/>
                <a:ea typeface="Times New Roman" panose="02020603050405020304" pitchFamily="18" charset="0"/>
              </a:rPr>
              <a:t> Systems uses Azure Arc to deliver the power of Azure app and data services hosted in datacenters in Turkey</a:t>
            </a:r>
            <a:r>
              <a:rPr lang="en-CA" sz="900" i="1" dirty="0">
                <a:effectLst/>
                <a:latin typeface="Calibri" panose="020F0502020204030204" pitchFamily="34" charset="0"/>
                <a:ea typeface="Times New Roman" panose="02020603050405020304" pitchFamily="18" charset="0"/>
              </a:rPr>
              <a:t> </a:t>
            </a:r>
            <a:r>
              <a:rPr lang="en-CA" sz="900" dirty="0">
                <a:effectLst/>
                <a:latin typeface="Calibri" panose="020F0502020204030204" pitchFamily="34" charset="0"/>
                <a:ea typeface="Times New Roman" panose="02020603050405020304" pitchFamily="18" charset="0"/>
              </a:rPr>
              <a:t>to meet these requirements and yet realize all the benefits of Azure data services</a:t>
            </a:r>
          </a:p>
          <a:p>
            <a:pPr marL="0" marR="0" lvl="0" indent="0" algn="l" defTabSz="914367" rtl="0" eaLnBrk="1" fontAlgn="base" latinLnBrk="0" hangingPunct="1">
              <a:lnSpc>
                <a:spcPct val="90000"/>
              </a:lnSpc>
              <a:spcBef>
                <a:spcPts val="0"/>
              </a:spcBef>
              <a:spcAft>
                <a:spcPts val="0"/>
              </a:spcAft>
              <a:buClrTx/>
              <a:buSzTx/>
              <a:buFontTx/>
              <a:buNone/>
              <a:tabLst/>
              <a:defRPr/>
            </a:pPr>
            <a:endParaRPr lang="en-CA" sz="900" dirty="0">
              <a:effectLst/>
              <a:latin typeface="Calibri" panose="020F0502020204030204" pitchFamily="34" charset="0"/>
              <a:ea typeface="Times New Roman" panose="02020603050405020304" pitchFamily="18" charset="0"/>
            </a:endParaRPr>
          </a:p>
          <a:p>
            <a:pPr marL="0" marR="0" lvl="0" indent="0" algn="l" defTabSz="914367" rtl="0" eaLnBrk="1" fontAlgn="base" latinLnBrk="0" hangingPunct="1">
              <a:lnSpc>
                <a:spcPct val="90000"/>
              </a:lnSpc>
              <a:spcBef>
                <a:spcPts val="0"/>
              </a:spcBef>
              <a:spcAft>
                <a:spcPts val="0"/>
              </a:spcAft>
              <a:buClrTx/>
              <a:buSzTx/>
              <a:buFontTx/>
              <a:buNone/>
              <a:tabLst/>
              <a:defRPr/>
            </a:pPr>
            <a:r>
              <a:rPr lang="en-US" sz="900" kern="900" dirty="0">
                <a:solidFill>
                  <a:srgbClr val="000000"/>
                </a:solidFill>
                <a:effectLst/>
                <a:latin typeface="Calibri" panose="020F0502020204030204" pitchFamily="34" charset="0"/>
                <a:ea typeface="Times New Roman" panose="02020603050405020304" pitchFamily="18" charset="0"/>
                <a:cs typeface="Segoe UI" panose="020B0502040204020203" pitchFamily="34" charset="0"/>
              </a:rPr>
              <a:t>And lastly, we have SKF, a Swedish manufacturer, that recently underwent a complete transformation to create a digital manufacturing factory using Azure Arc. They embraced the full Azure hybrid solution by running Arc-enabled SQL Managed Instance on top of Azure Kubernetes Service on Azure Stack HCI to deliver a “cloud-orchestrated, locally-executed” operations model in their 97 factories across the globe. This model drove considerable efficiencies and cost savings for SKF, enabling “</a:t>
            </a:r>
            <a:r>
              <a:rPr lang="en-US" sz="900" i="1" kern="900" dirty="0">
                <a:solidFill>
                  <a:srgbClr val="000000"/>
                </a:solidFill>
                <a:effectLst/>
                <a:latin typeface="Calibri" panose="020F0502020204030204" pitchFamily="34" charset="0"/>
                <a:ea typeface="Times New Roman" panose="02020603050405020304" pitchFamily="18" charset="0"/>
                <a:cs typeface="Segoe UI" panose="020B0502040204020203" pitchFamily="34" charset="0"/>
              </a:rPr>
              <a:t>data-driven</a:t>
            </a:r>
            <a:r>
              <a:rPr lang="en-US" sz="900" kern="900" dirty="0">
                <a:solidFill>
                  <a:srgbClr val="000000"/>
                </a:solidFill>
                <a:effectLst/>
                <a:latin typeface="Calibri" panose="020F0502020204030204" pitchFamily="34" charset="0"/>
                <a:ea typeface="Times New Roman" panose="02020603050405020304" pitchFamily="18" charset="0"/>
                <a:cs typeface="Segoe UI" panose="020B0502040204020203" pitchFamily="34" charset="0"/>
              </a:rPr>
              <a:t> </a:t>
            </a:r>
            <a:r>
              <a:rPr lang="en-US" sz="900" i="1" kern="900" dirty="0">
                <a:solidFill>
                  <a:srgbClr val="000000"/>
                </a:solidFill>
                <a:effectLst/>
                <a:latin typeface="Calibri" panose="020F0502020204030204" pitchFamily="34" charset="0"/>
                <a:ea typeface="Times New Roman" panose="02020603050405020304" pitchFamily="18" charset="0"/>
                <a:cs typeface="Segoe UI" panose="020B0502040204020203" pitchFamily="34" charset="0"/>
              </a:rPr>
              <a:t>manufacturing”</a:t>
            </a:r>
            <a:r>
              <a:rPr lang="en-US" sz="900" kern="900" dirty="0">
                <a:solidFill>
                  <a:srgbClr val="000000"/>
                </a:solidFill>
                <a:effectLst/>
                <a:latin typeface="Calibri" panose="020F0502020204030204" pitchFamily="34" charset="0"/>
                <a:ea typeface="Times New Roman" panose="02020603050405020304" pitchFamily="18" charset="0"/>
                <a:cs typeface="Segoe UI" panose="020B0502040204020203" pitchFamily="34" charset="0"/>
              </a:rPr>
              <a:t> at the edge.</a:t>
            </a:r>
            <a:endParaRPr lang="en-US" sz="9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lvl="0" indent="0" algn="l" defTabSz="914367" rtl="0" eaLnBrk="1" fontAlgn="base" latinLnBrk="0" hangingPunct="1">
              <a:lnSpc>
                <a:spcPct val="90000"/>
              </a:lnSpc>
              <a:spcBef>
                <a:spcPts val="0"/>
              </a:spcBef>
              <a:spcAft>
                <a:spcPts val="0"/>
              </a:spcAft>
              <a:buClrTx/>
              <a:buSzTx/>
              <a:buFontTx/>
              <a:buNone/>
              <a:tabLst/>
              <a:defRPr/>
            </a:pPr>
            <a:endParaRPr lang="en-US" sz="900" dirty="0">
              <a:effectLst/>
              <a:latin typeface="Times New Roman" panose="02020603050405020304" pitchFamily="18" charset="0"/>
              <a:ea typeface="Times New Roman" panose="02020603050405020304" pitchFamily="18" charset="0"/>
            </a:endParaRPr>
          </a:p>
          <a:p>
            <a:pPr marL="0" marR="0" lvl="0" indent="0" algn="l" defTabSz="914367" rtl="0" eaLnBrk="1" fontAlgn="base" latinLnBrk="0" hangingPunct="1">
              <a:lnSpc>
                <a:spcPct val="90000"/>
              </a:lnSpc>
              <a:spcBef>
                <a:spcPts val="0"/>
              </a:spcBef>
              <a:spcAft>
                <a:spcPts val="0"/>
              </a:spcAft>
              <a:buClrTx/>
              <a:buSzTx/>
              <a:buFontTx/>
              <a:buNone/>
              <a:tabLst/>
              <a:defRPr/>
            </a:pPr>
            <a:endParaRPr lang="en-US" sz="9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endParaRPr lang="en-US" sz="900" dirty="0">
              <a:effectLst/>
              <a:latin typeface="Times New Roman" panose="02020603050405020304" pitchFamily="18" charset="0"/>
              <a:ea typeface="Times New Roman" panose="02020603050405020304" pitchFamily="18" charset="0"/>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6A5CD-E69B-4400-A3CF-2F090F109E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5629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b="0" i="0">
                <a:effectLst/>
                <a:latin typeface="SegoeUI"/>
              </a:rPr>
              <a:t>Royal Bank of Canada speeds innovation on-premises with DBaaS based on Azure Arc-enabled data services. </a:t>
            </a:r>
          </a:p>
          <a:p>
            <a:pPr marL="0" indent="0">
              <a:buFont typeface="Arial" panose="020B0604020202020204" pitchFamily="34" charset="0"/>
              <a:buNone/>
            </a:pPr>
            <a:endParaRPr lang="en-US" sz="3200" b="0" i="0">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t>Situation: </a:t>
            </a:r>
            <a:r>
              <a:rPr lang="en-US" sz="3200"/>
              <a:t>Canada’s largest bank, RBC, takes a rigorous approach to technology. A mix of public cloud, private cloud, and on-premises resources allows the bank to offer innovative digital experiences. But the bank wanted a new way to think about its data landscape.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t>Solution: </a:t>
            </a:r>
            <a:r>
              <a:rPr lang="en-US" sz="3200"/>
              <a:t>Azure Arc–enabled data services are powering a faster app pipeline and helping RBC to deliver on a long-desired IT promise—</a:t>
            </a:r>
            <a:r>
              <a:rPr lang="en-US" sz="3200" err="1"/>
              <a:t>onpremises</a:t>
            </a:r>
            <a:r>
              <a:rPr lang="en-US" sz="3200"/>
              <a:t> DBaaS, shaving weeks to months off the engineering teams’ delivery schedules.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t>Impact: </a:t>
            </a:r>
            <a:r>
              <a:rPr lang="en-US" sz="3200"/>
              <a:t>RBC application teams are already taking full advantage of Azure Arc–enabled data services, which open the doors to automated provisioning and management through </a:t>
            </a:r>
            <a:r>
              <a:rPr lang="en-US" sz="3200" err="1"/>
              <a:t>IaC</a:t>
            </a:r>
            <a:r>
              <a:rPr lang="en-US" sz="3200"/>
              <a:t>. It takes teams less time to add and manage infrastructure, and the pay-as-you-go billing model lets them clearly manage usage and costs in a way they couldn’t before.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a:p>
          <a:p>
            <a:r>
              <a:rPr lang="en-US"/>
              <a:t>Read more here: https://customers.microsoft.com/en-us/story/1431733508110961747-royal-bank-canada-speeds-innovation-on-premises-dbaas-based-azure-arc-enabled-data-services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56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With Azure Arc-enabled data services, we bring the best of Azure with its cloud data management capabilities, to any infrastructure, no matter where that infrastructure lives. This could be to your existing on-premises environment, in other public clouds, and even at the edge, like we’ve seen with our retail and manufacturing customers. These services can run anywhere, and bring a much needed streamlined experience across your data workloads. Here’s how: </a:t>
            </a:r>
          </a:p>
          <a:p>
            <a:r>
              <a:rPr lang="en-US" sz="900"/>
              <a:t>1. Azure Arc-enabled data services will deliver an “always up to date” experience. End of support can be a thing of the past, you can benefit from an evergreen SQL environment with the newest features and automated updates without downtime to maximize efficiencies and minimize disruptions</a:t>
            </a:r>
          </a:p>
          <a:p>
            <a:r>
              <a:rPr lang="en-US" sz="900"/>
              <a:t>2. Get industry-leading, multi-layered protection with built-in security. With comprehensive encryption including transparent database encryption and Always Encrypted, as well as Azure role based access control and policy, your data is protected by powerful on-premises and Azure security capabilities.</a:t>
            </a:r>
          </a:p>
          <a:p>
            <a:r>
              <a:rPr lang="en-US" sz="900"/>
              <a:t>3. Optimize the performance of your applications by scale up and down based on your application need, no downtime required. Realize cost efficiencies by paying for only what you use and eliminate licenses that are often based on peak expected usage. </a:t>
            </a:r>
          </a:p>
          <a:p>
            <a:r>
              <a:rPr lang="en-US" sz="900"/>
              <a:t>4. With Azure Arc, your teams can leverage the tools they are already familiar with.  That consistency means a vastly simplified Dev/Ops experience by reducing overhead. Deploy a 3 replica SQL MI with full HA in 2 minutes with a single click, compared to hours. Gain a unified view into your query performance, storage capacity and error logs using dashboards directly from the built-in monitoring. </a:t>
            </a:r>
          </a:p>
          <a:p>
            <a:endParaRPr lang="en-US" sz="900"/>
          </a:p>
          <a:p>
            <a:r>
              <a:rPr lang="en-US" sz="900"/>
              <a:t>And all these features are fully supported, even without direct and continuous connection to Azure. So, from the core of your data center to the middle of anywhere you’ll have what you need to keep your database workloads running.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392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900" dirty="0">
                <a:effectLst/>
                <a:latin typeface="Calibri" panose="020F0502020204030204" pitchFamily="34" charset="0"/>
              </a:rPr>
              <a:t>Arc-enabled SQL Server connect existing SQL Server runs on any physical servers or VMs to Azure. Customers can </a:t>
            </a:r>
            <a:r>
              <a:rPr lang="en-US" sz="900" b="1" dirty="0">
                <a:effectLst/>
                <a:latin typeface="Calibri" panose="020F0502020204030204" pitchFamily="34" charset="0"/>
              </a:rPr>
              <a:t>modernize in place</a:t>
            </a:r>
            <a:r>
              <a:rPr lang="en-US" sz="900" dirty="0">
                <a:effectLst/>
                <a:latin typeface="Calibri" panose="020F0502020204030204" pitchFamily="34" charset="0"/>
              </a:rPr>
              <a:t> and get searchable inventory lists, enhanced security from MS Defender, and can run SQL assessment for free.</a:t>
            </a:r>
          </a:p>
          <a:p>
            <a:pPr marL="0" marR="0">
              <a:spcBef>
                <a:spcPts val="0"/>
              </a:spcBef>
              <a:spcAft>
                <a:spcPts val="0"/>
              </a:spcAft>
            </a:pPr>
            <a:r>
              <a:rPr lang="en-US" sz="900" dirty="0">
                <a:effectLst/>
                <a:latin typeface="Calibri" panose="020F0502020204030204" pitchFamily="34" charset="0"/>
              </a:rPr>
              <a:t> </a:t>
            </a:r>
          </a:p>
          <a:p>
            <a:pPr marL="0" marR="0">
              <a:spcBef>
                <a:spcPts val="0"/>
              </a:spcBef>
              <a:spcAft>
                <a:spcPts val="0"/>
              </a:spcAft>
            </a:pPr>
            <a:r>
              <a:rPr lang="en-US" sz="900" dirty="0">
                <a:effectLst/>
                <a:latin typeface="Calibri" panose="020F0502020204030204" pitchFamily="34" charset="0"/>
              </a:rPr>
              <a:t>Arc-enabled SQL MI and Postgres both run on any K8s. Arc-enabled SQL MI has near 100% compatibility with the latest SQL Server database engine, and enables existing SQL Server customers to </a:t>
            </a:r>
            <a:r>
              <a:rPr lang="en-US" sz="900" b="1" dirty="0">
                <a:effectLst/>
                <a:latin typeface="Calibri" panose="020F0502020204030204" pitchFamily="34" charset="0"/>
              </a:rPr>
              <a:t>lift and shift</a:t>
            </a:r>
            <a:r>
              <a:rPr lang="en-US" sz="900" dirty="0">
                <a:effectLst/>
                <a:latin typeface="Calibri" panose="020F0502020204030204" pitchFamily="34" charset="0"/>
              </a:rPr>
              <a:t> their applications to Azure Arc data services with minimal application and database changes while maintaining data sovereignty. It includes built-in management capabilities that drastically reduce management overhead.</a:t>
            </a:r>
          </a:p>
          <a:p>
            <a:pPr marL="0" marR="0">
              <a:spcBef>
                <a:spcPts val="0"/>
              </a:spcBef>
              <a:spcAft>
                <a:spcPts val="0"/>
              </a:spcAft>
            </a:pPr>
            <a:r>
              <a:rPr lang="en-US" sz="900" dirty="0">
                <a:effectLst/>
                <a:latin typeface="Calibri" panose="020F0502020204030204" pitchFamily="34" charset="0"/>
              </a:rPr>
              <a:t> </a:t>
            </a:r>
          </a:p>
          <a:p>
            <a:pPr marL="0" marR="0">
              <a:spcBef>
                <a:spcPts val="0"/>
              </a:spcBef>
              <a:spcAft>
                <a:spcPts val="0"/>
              </a:spcAft>
            </a:pPr>
            <a:r>
              <a:rPr lang="en-US" sz="900" dirty="0">
                <a:effectLst/>
                <a:latin typeface="Calibri" panose="020F0502020204030204" pitchFamily="34" charset="0"/>
              </a:rPr>
              <a:t>Arc Postgres: similar capabilities with Arc SQL MI, as another option for OSS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11/17/2022 2:49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983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109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2.emf"/></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2.emf"/></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image" Target="../media/image2.emf"/></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Master" Target="../slideMasters/slideMaster8.xml"/><Relationship Id="rId1" Type="http://schemas.openxmlformats.org/officeDocument/2006/relationships/tags" Target="../tags/tag1.xml"/><Relationship Id="rId4" Type="http://schemas.openxmlformats.org/officeDocument/2006/relationships/image" Target="../media/image22.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11.xml"/><Relationship Id="rId4" Type="http://schemas.openxmlformats.org/officeDocument/2006/relationships/image" Target="../media/image32.jpe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1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8.jpe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1.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11.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11.xml"/><Relationship Id="rId4" Type="http://schemas.openxmlformats.org/officeDocument/2006/relationships/image" Target="../media/image32.jpe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1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11.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C888-988B-447D-AABC-D6035164E20C}"/>
              </a:ext>
            </a:extLst>
          </p:cNvPr>
          <p:cNvSpPr>
            <a:spLocks noGrp="1"/>
          </p:cNvSpPr>
          <p:nvPr>
            <p:ph type="title"/>
          </p:nvPr>
        </p:nvSpPr>
        <p:spPr/>
        <p:txBody>
          <a:bodyPr/>
          <a:lstStyle/>
          <a:p>
            <a:r>
              <a:rPr lang="en-US"/>
              <a:t>Click to edit Master title style</a:t>
            </a:r>
          </a:p>
        </p:txBody>
      </p:sp>
      <p:sp>
        <p:nvSpPr>
          <p:cNvPr id="10" name="Content Placeholder 9">
            <a:extLst>
              <a:ext uri="{FF2B5EF4-FFF2-40B4-BE49-F238E27FC236}">
                <a16:creationId xmlns:a16="http://schemas.microsoft.com/office/drawing/2014/main" id="{84C0B9C7-D218-426D-B3C8-FBD620CFD7CF}"/>
              </a:ext>
            </a:extLst>
          </p:cNvPr>
          <p:cNvSpPr>
            <a:spLocks noGrp="1"/>
          </p:cNvSpPr>
          <p:nvPr>
            <p:ph sz="quarter" idx="10"/>
          </p:nvPr>
        </p:nvSpPr>
        <p:spPr>
          <a:xfrm>
            <a:off x="4198938" y="933450"/>
            <a:ext cx="1382712" cy="479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C7EBD33B-93B8-4A66-B374-85306B76E1CD}"/>
              </a:ext>
            </a:extLst>
          </p:cNvPr>
          <p:cNvSpPr>
            <a:spLocks noGrp="1"/>
          </p:cNvSpPr>
          <p:nvPr>
            <p:ph sz="quarter" idx="11"/>
          </p:nvPr>
        </p:nvSpPr>
        <p:spPr>
          <a:xfrm>
            <a:off x="4351338" y="1085850"/>
            <a:ext cx="1382712" cy="479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a:extLst>
              <a:ext uri="{FF2B5EF4-FFF2-40B4-BE49-F238E27FC236}">
                <a16:creationId xmlns:a16="http://schemas.microsoft.com/office/drawing/2014/main" id="{5606A58B-955D-4FAA-9BC7-01A6213E55EE}"/>
              </a:ext>
            </a:extLst>
          </p:cNvPr>
          <p:cNvSpPr>
            <a:spLocks noGrp="1"/>
          </p:cNvSpPr>
          <p:nvPr>
            <p:ph sz="quarter" idx="12"/>
          </p:nvPr>
        </p:nvSpPr>
        <p:spPr>
          <a:xfrm>
            <a:off x="4503738" y="1238250"/>
            <a:ext cx="1382712" cy="479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9">
            <a:extLst>
              <a:ext uri="{FF2B5EF4-FFF2-40B4-BE49-F238E27FC236}">
                <a16:creationId xmlns:a16="http://schemas.microsoft.com/office/drawing/2014/main" id="{56D9C253-A48C-4351-9C75-3180B99A1F5B}"/>
              </a:ext>
            </a:extLst>
          </p:cNvPr>
          <p:cNvSpPr>
            <a:spLocks noGrp="1"/>
          </p:cNvSpPr>
          <p:nvPr>
            <p:ph sz="quarter" idx="13"/>
          </p:nvPr>
        </p:nvSpPr>
        <p:spPr>
          <a:xfrm>
            <a:off x="4656138" y="1390650"/>
            <a:ext cx="1382712" cy="479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1F6CA389-1AE4-45AD-8724-B919370830C6}"/>
              </a:ext>
            </a:extLst>
          </p:cNvPr>
          <p:cNvSpPr>
            <a:spLocks noGrp="1"/>
          </p:cNvSpPr>
          <p:nvPr>
            <p:ph sz="quarter" idx="14"/>
          </p:nvPr>
        </p:nvSpPr>
        <p:spPr>
          <a:xfrm>
            <a:off x="1685925" y="2830513"/>
            <a:ext cx="977900" cy="1038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5B45A1C8-828C-40E0-A436-2791C5354B36}"/>
              </a:ext>
              <a:ext uri="{C183D7F6-B498-43B3-948B-1728B52AA6E4}">
                <adec:decorative xmlns:adec="http://schemas.microsoft.com/office/drawing/2017/decorative" val="1"/>
              </a:ext>
            </a:extLst>
          </p:cNvPr>
          <p:cNvGrpSpPr/>
          <p:nvPr userDrawn="1"/>
        </p:nvGrpSpPr>
        <p:grpSpPr>
          <a:xfrm>
            <a:off x="572833" y="754761"/>
            <a:ext cx="11114673" cy="5231664"/>
            <a:chOff x="572833" y="754761"/>
            <a:chExt cx="11114673" cy="5231664"/>
          </a:xfrm>
        </p:grpSpPr>
        <p:sp>
          <p:nvSpPr>
            <p:cNvPr id="14" name="Rectangle 13">
              <a:extLst>
                <a:ext uri="{FF2B5EF4-FFF2-40B4-BE49-F238E27FC236}">
                  <a16:creationId xmlns:a16="http://schemas.microsoft.com/office/drawing/2014/main" id="{0C7A3367-34AA-43B0-A535-465FBF9984DA}"/>
                </a:ext>
                <a:ext uri="{C183D7F6-B498-43B3-948B-1728B52AA6E4}">
                  <adec:decorative xmlns:adec="http://schemas.microsoft.com/office/drawing/2017/decorative" val="1"/>
                </a:ext>
              </a:extLst>
            </p:cNvPr>
            <p:cNvSpPr/>
            <p:nvPr userDrawn="1"/>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6" name="Rectangle 15">
              <a:extLst>
                <a:ext uri="{FF2B5EF4-FFF2-40B4-BE49-F238E27FC236}">
                  <a16:creationId xmlns:a16="http://schemas.microsoft.com/office/drawing/2014/main" id="{3BDAE086-B7CE-400A-B06C-D1697ACB7682}"/>
                </a:ext>
                <a:ext uri="{C183D7F6-B498-43B3-948B-1728B52AA6E4}">
                  <adec:decorative xmlns:adec="http://schemas.microsoft.com/office/drawing/2017/decorative" val="1"/>
                </a:ext>
              </a:extLst>
            </p:cNvPr>
            <p:cNvSpPr/>
            <p:nvPr userDrawn="1"/>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sp>
          <p:nvSpPr>
            <p:cNvPr id="17" name="Graphic 117">
              <a:extLst>
                <a:ext uri="{FF2B5EF4-FFF2-40B4-BE49-F238E27FC236}">
                  <a16:creationId xmlns:a16="http://schemas.microsoft.com/office/drawing/2014/main" id="{C28B62CA-D025-45B9-8F93-FC862275D96F}"/>
                </a:ext>
                <a:ext uri="{C183D7F6-B498-43B3-948B-1728B52AA6E4}">
                  <adec:decorative xmlns:adec="http://schemas.microsoft.com/office/drawing/2017/decorative" val="1"/>
                </a:ext>
              </a:extLst>
            </p:cNvPr>
            <p:cNvSpPr/>
            <p:nvPr userDrawn="1"/>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2440659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915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976656"/>
      </p:ext>
    </p:extLst>
  </p:cSld>
  <p:clrMapOvr>
    <a:masterClrMapping/>
  </p:clrMapOvr>
  <p:transition>
    <p:fade/>
  </p:transition>
  <p:extLst>
    <p:ext uri="{DCECCB84-F9BA-43D5-87BE-67443E8EF086}">
      <p15:sldGuideLst xmlns:p15="http://schemas.microsoft.com/office/powerpoint/2012/main">
        <p15:guide id="1" orient="horz" pos="768">
          <p15:clr>
            <a:srgbClr val="FBAE40"/>
          </p15:clr>
        </p15:guide>
        <p15:guide id="2" orient="horz" pos="355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791854"/>
            <a:ext cx="11018838" cy="4477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p:nvPr>
        </p:nvSpPr>
        <p:spPr>
          <a:xfrm>
            <a:off x="588963" y="1108075"/>
            <a:ext cx="11017250" cy="369332"/>
          </a:xfrm>
        </p:spPr>
        <p:txBody>
          <a:bodyPr/>
          <a:lstStyle>
            <a:lvl1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Click to edit Master text style</a:t>
            </a:r>
          </a:p>
        </p:txBody>
      </p:sp>
    </p:spTree>
    <p:extLst>
      <p:ext uri="{BB962C8B-B14F-4D97-AF65-F5344CB8AC3E}">
        <p14:creationId xmlns:p14="http://schemas.microsoft.com/office/powerpoint/2010/main" val="5797137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CENTER &amp; SUB">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25002"/>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Subhead</a:t>
            </a:r>
          </a:p>
        </p:txBody>
      </p:sp>
      <p:sp>
        <p:nvSpPr>
          <p:cNvPr id="2" name="Title 1">
            <a:extLst>
              <a:ext uri="{FF2B5EF4-FFF2-40B4-BE49-F238E27FC236}">
                <a16:creationId xmlns:a16="http://schemas.microsoft.com/office/drawing/2014/main" id="{6494ABF0-B9FA-4FA7-958D-233129AA7E6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69E1A09B-2402-4A6A-BA5B-5D0C4792DD5A}"/>
              </a:ext>
            </a:extLst>
          </p:cNvPr>
          <p:cNvSpPr>
            <a:spLocks noGrp="1"/>
          </p:cNvSpPr>
          <p:nvPr>
            <p:ph type="body" sz="quarter" idx="13" hasCustomPrompt="1"/>
          </p:nvPr>
        </p:nvSpPr>
        <p:spPr>
          <a:xfrm>
            <a:off x="584200"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515938"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1A74D436-9F2A-44A7-BB23-11173BEE22BE}"/>
              </a:ext>
            </a:extLst>
          </p:cNvPr>
          <p:cNvSpPr>
            <a:spLocks noGrp="1"/>
          </p:cNvSpPr>
          <p:nvPr>
            <p:ph type="body" sz="quarter" idx="14" hasCustomPrompt="1"/>
          </p:nvPr>
        </p:nvSpPr>
        <p:spPr>
          <a:xfrm>
            <a:off x="4413303"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460375"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09CC4EAE-70DE-4B8B-A5CE-52C555C3C360}"/>
              </a:ext>
            </a:extLst>
          </p:cNvPr>
          <p:cNvSpPr>
            <a:spLocks noGrp="1"/>
          </p:cNvSpPr>
          <p:nvPr>
            <p:ph type="body" sz="quarter" idx="15" hasCustomPrompt="1"/>
          </p:nvPr>
        </p:nvSpPr>
        <p:spPr>
          <a:xfrm>
            <a:off x="8115289"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515938"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47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651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33168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7809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14235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6833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212405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5309792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60218-95A5-4004-A276-E5B54916E7AA}"/>
              </a:ext>
              <a:ext uri="{C183D7F6-B498-43B3-948B-1728B52AA6E4}">
                <adec:decorative xmlns:adec="http://schemas.microsoft.com/office/drawing/2017/decorative" val="1"/>
              </a:ext>
            </a:extLst>
          </p:cNvPr>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AD180EE7-C981-4735-9990-90B62CD84448}"/>
              </a:ext>
              <a:ext uri="{C183D7F6-B498-43B3-948B-1728B52AA6E4}">
                <adec:decorative xmlns:adec="http://schemas.microsoft.com/office/drawing/2017/decorative" val="1"/>
              </a:ext>
            </a:extLst>
          </p:cNvPr>
          <p:cNvGrpSpPr/>
          <p:nvPr userDrawn="1"/>
        </p:nvGrpSpPr>
        <p:grpSpPr>
          <a:xfrm>
            <a:off x="572833" y="754761"/>
            <a:ext cx="11114672" cy="5231664"/>
            <a:chOff x="572833" y="754761"/>
            <a:chExt cx="11114672" cy="5231664"/>
          </a:xfrm>
        </p:grpSpPr>
        <p:sp>
          <p:nvSpPr>
            <p:cNvPr id="5" name="Rectangle 4">
              <a:extLst>
                <a:ext uri="{FF2B5EF4-FFF2-40B4-BE49-F238E27FC236}">
                  <a16:creationId xmlns:a16="http://schemas.microsoft.com/office/drawing/2014/main" id="{256BA05C-5DA9-479C-9A61-EE8043791AF5}"/>
                </a:ext>
                <a:ext uri="{C183D7F6-B498-43B3-948B-1728B52AA6E4}">
                  <adec:decorative xmlns:adec="http://schemas.microsoft.com/office/drawing/2017/decorative" val="1"/>
                </a:ext>
              </a:extLst>
            </p:cNvPr>
            <p:cNvSpPr/>
            <p:nvPr userDrawn="1"/>
          </p:nvSpPr>
          <p:spPr>
            <a:xfrm>
              <a:off x="4042222" y="1965444"/>
              <a:ext cx="7645283"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25" name="Graphic 117">
              <a:extLst>
                <a:ext uri="{FF2B5EF4-FFF2-40B4-BE49-F238E27FC236}">
                  <a16:creationId xmlns:a16="http://schemas.microsoft.com/office/drawing/2014/main" id="{83BC0BFD-F217-48AA-9287-C8B9BE6670A1}"/>
                </a:ext>
                <a:ext uri="{C183D7F6-B498-43B3-948B-1728B52AA6E4}">
                  <adec:decorative xmlns:adec="http://schemas.microsoft.com/office/drawing/2017/decorative" val="1"/>
                </a:ext>
              </a:extLst>
            </p:cNvPr>
            <p:cNvSpPr/>
            <p:nvPr userDrawn="1"/>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13883BD2-7D0F-4442-8593-BDB5B3FE8411}"/>
                </a:ext>
                <a:ext uri="{C183D7F6-B498-43B3-948B-1728B52AA6E4}">
                  <adec:decorative xmlns:adec="http://schemas.microsoft.com/office/drawing/2017/decorative" val="1"/>
                </a:ext>
              </a:extLst>
            </p:cNvPr>
            <p:cNvSpPr/>
            <p:nvPr userDrawn="1"/>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spTree>
    <p:extLst>
      <p:ext uri="{BB962C8B-B14F-4D97-AF65-F5344CB8AC3E}">
        <p14:creationId xmlns:p14="http://schemas.microsoft.com/office/powerpoint/2010/main" val="2857097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3" y="457200"/>
            <a:ext cx="5331525" cy="492443"/>
          </a:xfrm>
        </p:spPr>
        <p:txBody>
          <a:bodyPr/>
          <a:lstStyle/>
          <a:p>
            <a:r>
              <a:rPr lang="en-US"/>
              <a:t>Click to edit Master title style</a:t>
            </a:r>
          </a:p>
        </p:txBody>
      </p:sp>
      <p:sp>
        <p:nvSpPr>
          <p:cNvPr id="6" name="Text Placeholder 7">
            <a:extLst>
              <a:ext uri="{FF2B5EF4-FFF2-40B4-BE49-F238E27FC236}">
                <a16:creationId xmlns:a16="http://schemas.microsoft.com/office/drawing/2014/main" id="{DD9BE7EA-47F5-415A-B642-1E78DCE0E35E}"/>
              </a:ext>
            </a:extLst>
          </p:cNvPr>
          <p:cNvSpPr>
            <a:spLocks noGrp="1"/>
          </p:cNvSpPr>
          <p:nvPr>
            <p:ph type="body" sz="quarter" idx="13"/>
          </p:nvPr>
        </p:nvSpPr>
        <p:spPr>
          <a:xfrm>
            <a:off x="584200" y="1435100"/>
            <a:ext cx="4749800" cy="584775"/>
          </a:xfrm>
        </p:spPr>
        <p:txBody>
          <a:bodyPr/>
          <a:lstStyle>
            <a:lvl1pPr marL="0" indent="0">
              <a:buNone/>
              <a:defRPr sz="2000">
                <a:solidFill>
                  <a:schemeClr val="accent2"/>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endParaRPr lang="en-US"/>
          </a:p>
        </p:txBody>
      </p:sp>
    </p:spTree>
    <p:extLst>
      <p:ext uri="{BB962C8B-B14F-4D97-AF65-F5344CB8AC3E}">
        <p14:creationId xmlns:p14="http://schemas.microsoft.com/office/powerpoint/2010/main" val="3551645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3" y="457200"/>
            <a:ext cx="5331525" cy="492443"/>
          </a:xfrm>
        </p:spPr>
        <p:txBody>
          <a:bodyPr/>
          <a:lstStyle/>
          <a:p>
            <a:r>
              <a:rPr lang="en-US"/>
              <a:t>Click to edit Master title style</a:t>
            </a:r>
          </a:p>
        </p:txBody>
      </p:sp>
      <p:sp>
        <p:nvSpPr>
          <p:cNvPr id="8" name="Text Placeholder 7">
            <a:extLst>
              <a:ext uri="{FF2B5EF4-FFF2-40B4-BE49-F238E27FC236}">
                <a16:creationId xmlns:a16="http://schemas.microsoft.com/office/drawing/2014/main" id="{4BDC1DDA-9694-4E93-8596-79EFD9E93497}"/>
              </a:ext>
            </a:extLst>
          </p:cNvPr>
          <p:cNvSpPr>
            <a:spLocks noGrp="1"/>
          </p:cNvSpPr>
          <p:nvPr>
            <p:ph type="body" sz="quarter" idx="12"/>
          </p:nvPr>
        </p:nvSpPr>
        <p:spPr>
          <a:xfrm>
            <a:off x="584200" y="1435101"/>
            <a:ext cx="5456238" cy="1403461"/>
          </a:xfrm>
        </p:spPr>
        <p:txBody>
          <a:bodyPr/>
          <a:lstStyle>
            <a:lvl1pPr marL="0" indent="0">
              <a:buNone/>
              <a:defRPr sz="20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4477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8408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2783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85431727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45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60928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661951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2508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9A8D1-41D9-41A6-8A17-D6B52039E85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C6968A0-4A26-42F3-82EF-85870EFD9383}"/>
              </a:ext>
            </a:extLst>
          </p:cNvPr>
          <p:cNvSpPr>
            <a:spLocks noGrp="1"/>
          </p:cNvSpPr>
          <p:nvPr>
            <p:ph sz="quarter" idx="10"/>
          </p:nvPr>
        </p:nvSpPr>
        <p:spPr>
          <a:xfrm>
            <a:off x="2667000" y="1638300"/>
            <a:ext cx="1847850" cy="87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C745D532-04D3-4934-BD04-5BE2BA700B35}"/>
              </a:ext>
            </a:extLst>
          </p:cNvPr>
          <p:cNvSpPr>
            <a:spLocks noGrp="1"/>
          </p:cNvSpPr>
          <p:nvPr>
            <p:ph sz="quarter" idx="11"/>
          </p:nvPr>
        </p:nvSpPr>
        <p:spPr>
          <a:xfrm>
            <a:off x="2819400" y="1790700"/>
            <a:ext cx="1847850" cy="87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0940D253-81D6-4FD1-B02A-D8ECF807E385}"/>
              </a:ext>
            </a:extLst>
          </p:cNvPr>
          <p:cNvSpPr>
            <a:spLocks noGrp="1"/>
          </p:cNvSpPr>
          <p:nvPr>
            <p:ph sz="quarter" idx="12"/>
          </p:nvPr>
        </p:nvSpPr>
        <p:spPr>
          <a:xfrm>
            <a:off x="2971800" y="1943100"/>
            <a:ext cx="1847850" cy="87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21B59FBC-472D-45F4-BBBA-1BDF20C266E2}"/>
              </a:ext>
            </a:extLst>
          </p:cNvPr>
          <p:cNvSpPr>
            <a:spLocks noGrp="1"/>
          </p:cNvSpPr>
          <p:nvPr>
            <p:ph sz="quarter" idx="13"/>
          </p:nvPr>
        </p:nvSpPr>
        <p:spPr>
          <a:xfrm>
            <a:off x="3124200" y="2095500"/>
            <a:ext cx="1847850" cy="87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FAFEB210-7874-445E-A111-FE6AF4678023}"/>
              </a:ext>
            </a:extLst>
          </p:cNvPr>
          <p:cNvSpPr>
            <a:spLocks noGrp="1"/>
          </p:cNvSpPr>
          <p:nvPr>
            <p:ph sz="quarter" idx="14"/>
          </p:nvPr>
        </p:nvSpPr>
        <p:spPr>
          <a:xfrm>
            <a:off x="6515100" y="1790700"/>
            <a:ext cx="1193800" cy="87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1BE0EC71-0DAF-4902-B622-C8368FCD1D71}"/>
              </a:ext>
            </a:extLst>
          </p:cNvPr>
          <p:cNvSpPr>
            <a:spLocks noGrp="1"/>
          </p:cNvSpPr>
          <p:nvPr>
            <p:ph sz="quarter" idx="15"/>
          </p:nvPr>
        </p:nvSpPr>
        <p:spPr>
          <a:xfrm>
            <a:off x="6667500" y="1943100"/>
            <a:ext cx="1193800" cy="87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7AFB152-4274-40F6-B42C-449E3F95A067}"/>
              </a:ext>
            </a:extLst>
          </p:cNvPr>
          <p:cNvSpPr>
            <a:spLocks noGrp="1"/>
          </p:cNvSpPr>
          <p:nvPr>
            <p:ph type="body" sz="quarter" idx="16"/>
          </p:nvPr>
        </p:nvSpPr>
        <p:spPr>
          <a:xfrm>
            <a:off x="8656638" y="1943100"/>
            <a:ext cx="1998662" cy="1565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918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28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375301761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585788"/>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342545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585788"/>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036426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1809523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7282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123013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2034903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6321698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6176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21283162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AA020-4E76-4B66-A83B-050F6B125606}"/>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F90E82B4-A85B-4F49-BE9D-B1F64D99E367}"/>
              </a:ext>
            </a:extLst>
          </p:cNvPr>
          <p:cNvSpPr>
            <a:spLocks noGrp="1"/>
          </p:cNvSpPr>
          <p:nvPr>
            <p:ph sz="quarter" idx="10"/>
          </p:nvPr>
        </p:nvSpPr>
        <p:spPr>
          <a:xfrm>
            <a:off x="1352550" y="2152650"/>
            <a:ext cx="1238250" cy="87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689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1888306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9561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669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8735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17583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10039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8284137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433396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370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90318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11/17/2022</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50981721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93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221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422217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4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518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6222767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0928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8546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362206"/>
      </p:ext>
    </p:extLst>
  </p:cSld>
  <p:clrMapOvr>
    <a:masterClrMapping/>
  </p:clrMapOvr>
  <p:transition>
    <p:fade/>
  </p:transition>
  <p:extLst>
    <p:ext uri="{DCECCB84-F9BA-43D5-87BE-67443E8EF086}">
      <p15:sldGuideLst xmlns:p15="http://schemas.microsoft.com/office/powerpoint/2012/main">
        <p15:guide id="1" orient="horz" pos="768">
          <p15:clr>
            <a:srgbClr val="FBAE40"/>
          </p15:clr>
        </p15:guide>
        <p15:guide id="2" orient="horz" pos="3552">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791854"/>
            <a:ext cx="11018838" cy="4477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p:nvPr>
        </p:nvSpPr>
        <p:spPr>
          <a:xfrm>
            <a:off x="588963" y="1108075"/>
            <a:ext cx="11017250" cy="369332"/>
          </a:xfrm>
        </p:spPr>
        <p:txBody>
          <a:bodyPr/>
          <a:lstStyle>
            <a:lvl1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Click to edit Master text style</a:t>
            </a:r>
          </a:p>
        </p:txBody>
      </p:sp>
    </p:spTree>
    <p:extLst>
      <p:ext uri="{BB962C8B-B14F-4D97-AF65-F5344CB8AC3E}">
        <p14:creationId xmlns:p14="http://schemas.microsoft.com/office/powerpoint/2010/main" val="28715546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3" name="Text Placeholder 2">
            <a:extLst>
              <a:ext uri="{FF2B5EF4-FFF2-40B4-BE49-F238E27FC236}">
                <a16:creationId xmlns:a16="http://schemas.microsoft.com/office/drawing/2014/main" id="{65C007F8-7F9E-4B9B-8581-89E78DA495E5}"/>
              </a:ext>
            </a:extLst>
          </p:cNvPr>
          <p:cNvSpPr>
            <a:spLocks noGrp="1"/>
          </p:cNvSpPr>
          <p:nvPr>
            <p:ph type="body" sz="quarter" idx="13"/>
          </p:nvPr>
        </p:nvSpPr>
        <p:spPr>
          <a:xfrm>
            <a:off x="927100" y="4787900"/>
            <a:ext cx="4533900" cy="109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422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CENTER &amp; SUB">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25002"/>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Subhead</a:t>
            </a:r>
          </a:p>
        </p:txBody>
      </p:sp>
      <p:sp>
        <p:nvSpPr>
          <p:cNvPr id="2" name="Title 1">
            <a:extLst>
              <a:ext uri="{FF2B5EF4-FFF2-40B4-BE49-F238E27FC236}">
                <a16:creationId xmlns:a16="http://schemas.microsoft.com/office/drawing/2014/main" id="{6494ABF0-B9FA-4FA7-958D-233129AA7E6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69E1A09B-2402-4A6A-BA5B-5D0C4792DD5A}"/>
              </a:ext>
            </a:extLst>
          </p:cNvPr>
          <p:cNvSpPr>
            <a:spLocks noGrp="1"/>
          </p:cNvSpPr>
          <p:nvPr>
            <p:ph type="body" sz="quarter" idx="13" hasCustomPrompt="1"/>
          </p:nvPr>
        </p:nvSpPr>
        <p:spPr>
          <a:xfrm>
            <a:off x="584200"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515938"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1A74D436-9F2A-44A7-BB23-11173BEE22BE}"/>
              </a:ext>
            </a:extLst>
          </p:cNvPr>
          <p:cNvSpPr>
            <a:spLocks noGrp="1"/>
          </p:cNvSpPr>
          <p:nvPr>
            <p:ph type="body" sz="quarter" idx="14" hasCustomPrompt="1"/>
          </p:nvPr>
        </p:nvSpPr>
        <p:spPr>
          <a:xfrm>
            <a:off x="4413303"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460375"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09CC4EAE-70DE-4B8B-A5CE-52C555C3C360}"/>
              </a:ext>
            </a:extLst>
          </p:cNvPr>
          <p:cNvSpPr>
            <a:spLocks noGrp="1"/>
          </p:cNvSpPr>
          <p:nvPr>
            <p:ph type="body" sz="quarter" idx="15" hasCustomPrompt="1"/>
          </p:nvPr>
        </p:nvSpPr>
        <p:spPr>
          <a:xfrm>
            <a:off x="8115289"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515938"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07786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961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B348-8279-41F3-9980-A1172114C4E3}"/>
              </a:ext>
            </a:extLst>
          </p:cNvPr>
          <p:cNvSpPr>
            <a:spLocks noGrp="1"/>
          </p:cNvSpPr>
          <p:nvPr>
            <p:ph type="ctrTitle" hasCustomPrompt="1"/>
          </p:nvPr>
        </p:nvSpPr>
        <p:spPr>
          <a:xfrm>
            <a:off x="4337050" y="2508250"/>
            <a:ext cx="7204550" cy="543600"/>
          </a:xfrm>
          <a:prstGeom prst="rect">
            <a:avLst/>
          </a:prstGeom>
        </p:spPr>
        <p:txBody>
          <a:bodyPr wrap="square" anchor="ctr">
            <a:noAutofit/>
          </a:bodyPr>
          <a:lstStyle>
            <a:lvl1pPr algn="l">
              <a:lnSpc>
                <a:spcPct val="100000"/>
              </a:lnSpc>
              <a:defRPr sz="3200" cap="all" baseline="0"/>
            </a:lvl1pPr>
          </a:lstStyle>
          <a:p>
            <a:r>
              <a:rPr lang="en-GB" noProof="0"/>
              <a:t>ENTER TITLE – JUST ONE LINE</a:t>
            </a:r>
          </a:p>
        </p:txBody>
      </p:sp>
      <p:pic>
        <p:nvPicPr>
          <p:cNvPr id="4" name="Bild 3">
            <a:extLst>
              <a:ext uri="{FF2B5EF4-FFF2-40B4-BE49-F238E27FC236}">
                <a16:creationId xmlns:a16="http://schemas.microsoft.com/office/drawing/2014/main" id="{0C32FF60-6FE8-4461-972D-A358F170825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000" y="2520000"/>
            <a:ext cx="2286000" cy="542925"/>
          </a:xfrm>
          <a:prstGeom prst="rect">
            <a:avLst/>
          </a:prstGeom>
        </p:spPr>
      </p:pic>
      <p:sp>
        <p:nvSpPr>
          <p:cNvPr id="6" name="Text Placeholder 5">
            <a:extLst>
              <a:ext uri="{FF2B5EF4-FFF2-40B4-BE49-F238E27FC236}">
                <a16:creationId xmlns:a16="http://schemas.microsoft.com/office/drawing/2014/main" id="{FAA584E0-8547-4EBA-93A4-9919707E8DBE}"/>
              </a:ext>
            </a:extLst>
          </p:cNvPr>
          <p:cNvSpPr>
            <a:spLocks noGrp="1"/>
          </p:cNvSpPr>
          <p:nvPr>
            <p:ph type="body" sz="quarter" idx="10" hasCustomPrompt="1"/>
          </p:nvPr>
        </p:nvSpPr>
        <p:spPr>
          <a:xfrm>
            <a:off x="4337050" y="3218400"/>
            <a:ext cx="7204550" cy="1080000"/>
          </a:xfrm>
          <a:prstGeom prst="rect">
            <a:avLst/>
          </a:prstGeom>
        </p:spPr>
        <p:txBody>
          <a:bodyPr/>
          <a:lstStyle>
            <a:lvl1pPr algn="l">
              <a:defRPr sz="2000"/>
            </a:lvl1pPr>
          </a:lstStyle>
          <a:p>
            <a:pPr lvl="0"/>
            <a:r>
              <a:rPr lang="en-GB" noProof="0"/>
              <a:t>Enter subtitle if needed</a:t>
            </a:r>
          </a:p>
        </p:txBody>
      </p:sp>
    </p:spTree>
    <p:extLst>
      <p:ext uri="{BB962C8B-B14F-4D97-AF65-F5344CB8AC3E}">
        <p14:creationId xmlns:p14="http://schemas.microsoft.com/office/powerpoint/2010/main" val="20948479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1" orient="horz" pos="1580">
          <p15:clr>
            <a:srgbClr val="FBAE40"/>
          </p15:clr>
        </p15:guide>
        <p15:guide id="2" pos="2732">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753777E-26E5-4412-AD97-0C677B1673DD}"/>
              </a:ext>
            </a:extLst>
          </p:cNvPr>
          <p:cNvSpPr>
            <a:spLocks noGrp="1"/>
          </p:cNvSpPr>
          <p:nvPr>
            <p:ph sz="quarter" idx="11"/>
          </p:nvPr>
        </p:nvSpPr>
        <p:spPr>
          <a:xfrm>
            <a:off x="588963" y="2100263"/>
            <a:ext cx="1582737" cy="757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71AA6DF9-1E4C-4988-891E-251C929B7282}"/>
              </a:ext>
            </a:extLst>
          </p:cNvPr>
          <p:cNvSpPr>
            <a:spLocks noGrp="1"/>
          </p:cNvSpPr>
          <p:nvPr>
            <p:ph sz="quarter" idx="12"/>
          </p:nvPr>
        </p:nvSpPr>
        <p:spPr>
          <a:xfrm>
            <a:off x="741363" y="2252663"/>
            <a:ext cx="1582737" cy="757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8AB5C8B0-4DF9-4B8E-8B4A-520590BF008D}"/>
              </a:ext>
            </a:extLst>
          </p:cNvPr>
          <p:cNvSpPr>
            <a:spLocks noGrp="1"/>
          </p:cNvSpPr>
          <p:nvPr>
            <p:ph sz="quarter" idx="13"/>
          </p:nvPr>
        </p:nvSpPr>
        <p:spPr>
          <a:xfrm>
            <a:off x="893763" y="2405063"/>
            <a:ext cx="1582737" cy="757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AAA4F41C-11FC-46F3-AF19-02228C5F1AA8}"/>
              </a:ext>
            </a:extLst>
          </p:cNvPr>
          <p:cNvSpPr>
            <a:spLocks noGrp="1"/>
          </p:cNvSpPr>
          <p:nvPr>
            <p:ph sz="quarter" idx="14"/>
          </p:nvPr>
        </p:nvSpPr>
        <p:spPr>
          <a:xfrm>
            <a:off x="1046163" y="2557463"/>
            <a:ext cx="1582737" cy="757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8F1F88A-0796-4447-A541-626C9071AD44}"/>
              </a:ext>
            </a:extLst>
          </p:cNvPr>
          <p:cNvSpPr>
            <a:spLocks noGrp="1"/>
          </p:cNvSpPr>
          <p:nvPr>
            <p:ph type="body" sz="quarter" idx="15"/>
          </p:nvPr>
        </p:nvSpPr>
        <p:spPr>
          <a:xfrm>
            <a:off x="4502150" y="1908175"/>
            <a:ext cx="3617913" cy="1889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7CD916D0-1BA4-48DF-B71A-476272ED853F}"/>
              </a:ext>
            </a:extLst>
          </p:cNvPr>
          <p:cNvSpPr>
            <a:spLocks noGrp="1"/>
          </p:cNvSpPr>
          <p:nvPr>
            <p:ph type="body" sz="quarter" idx="16"/>
          </p:nvPr>
        </p:nvSpPr>
        <p:spPr>
          <a:xfrm>
            <a:off x="3349625" y="4252913"/>
            <a:ext cx="2746375" cy="125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150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298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pic>
        <p:nvPicPr>
          <p:cNvPr id="23" name="MS logo white - EMF" descr="Microsoft logo white text version">
            <a:extLst>
              <a:ext uri="{FF2B5EF4-FFF2-40B4-BE49-F238E27FC236}">
                <a16:creationId xmlns:a16="http://schemas.microsoft.com/office/drawing/2014/main" id="{4FB1C839-25F3-4C48-AE94-C4069F21C3E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4" name="Title 1">
            <a:extLst>
              <a:ext uri="{FF2B5EF4-FFF2-40B4-BE49-F238E27FC236}">
                <a16:creationId xmlns:a16="http://schemas.microsoft.com/office/drawing/2014/main" id="{01A271EC-1648-466E-98B7-B2DD6DC2A00F}"/>
              </a:ext>
            </a:extLst>
          </p:cNvPr>
          <p:cNvSpPr>
            <a:spLocks noGrp="1"/>
          </p:cNvSpPr>
          <p:nvPr>
            <p:ph type="title" hasCustomPrompt="1"/>
          </p:nvPr>
        </p:nvSpPr>
        <p:spPr>
          <a:xfrm>
            <a:off x="588263" y="2979539"/>
            <a:ext cx="9146287" cy="553998"/>
          </a:xfrm>
        </p:spPr>
        <p:txBody>
          <a:bodyPr wrap="square" anchor="b" anchorCtr="0">
            <a:spAutoFit/>
          </a:bodyPr>
          <a:lstStyle>
            <a:lvl1pPr>
              <a:defRPr>
                <a:solidFill>
                  <a:schemeClr val="tx1"/>
                </a:solidFill>
              </a:defRPr>
            </a:lvl1pPr>
          </a:lstStyle>
          <a:p>
            <a:r>
              <a:rPr lang="en-US"/>
              <a:t>Event name or presentation title </a:t>
            </a:r>
          </a:p>
        </p:txBody>
      </p:sp>
      <p:sp>
        <p:nvSpPr>
          <p:cNvPr id="25" name="Text Placeholder 4">
            <a:extLst>
              <a:ext uri="{FF2B5EF4-FFF2-40B4-BE49-F238E27FC236}">
                <a16:creationId xmlns:a16="http://schemas.microsoft.com/office/drawing/2014/main" id="{666DFA21-46C1-4AA3-A0F9-D17DB9C37FA0}"/>
              </a:ext>
            </a:extLst>
          </p:cNvPr>
          <p:cNvSpPr>
            <a:spLocks noGrp="1"/>
          </p:cNvSpPr>
          <p:nvPr>
            <p:ph type="body" sz="quarter" idx="12" hasCustomPrompt="1"/>
          </p:nvPr>
        </p:nvSpPr>
        <p:spPr>
          <a:xfrm>
            <a:off x="582042" y="3962400"/>
            <a:ext cx="9139036"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26" name="Text Placeholder 4">
            <a:extLst>
              <a:ext uri="{FF2B5EF4-FFF2-40B4-BE49-F238E27FC236}">
                <a16:creationId xmlns:a16="http://schemas.microsoft.com/office/drawing/2014/main" id="{3D67DD6F-74C3-41E4-9850-BEE6F7EB4F60}"/>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27" name="Text Placeholder 4">
            <a:extLst>
              <a:ext uri="{FF2B5EF4-FFF2-40B4-BE49-F238E27FC236}">
                <a16:creationId xmlns:a16="http://schemas.microsoft.com/office/drawing/2014/main" id="{39BABB0A-7E46-4CCD-A5A3-169D88038CD2}"/>
              </a:ext>
            </a:extLst>
          </p:cNvPr>
          <p:cNvSpPr>
            <a:spLocks noGrp="1"/>
          </p:cNvSpPr>
          <p:nvPr>
            <p:ph type="body" sz="quarter" idx="14" hasCustomPrompt="1"/>
          </p:nvPr>
        </p:nvSpPr>
        <p:spPr>
          <a:xfrm>
            <a:off x="582042" y="4400889"/>
            <a:ext cx="9139036"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spTree>
    <p:extLst>
      <p:ext uri="{BB962C8B-B14F-4D97-AF65-F5344CB8AC3E}">
        <p14:creationId xmlns:p14="http://schemas.microsoft.com/office/powerpoint/2010/main" val="1206581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BA68-2A94-4B42-AB03-382CECC8E5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F96681-EB0D-492C-A0C5-3D74273A42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58234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43DDF1-50FD-4C76-8A92-F976AB4CA78F}"/>
              </a:ext>
            </a:extLst>
          </p:cNvPr>
          <p:cNvSpPr>
            <a:spLocks noGrp="1"/>
          </p:cNvSpPr>
          <p:nvPr>
            <p:ph sz="quarter" idx="10"/>
          </p:nvPr>
        </p:nvSpPr>
        <p:spPr>
          <a:xfrm>
            <a:off x="1066800" y="1504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4E12F244-1A1F-43F2-9C1B-FC54FC5EF9E2}"/>
              </a:ext>
            </a:extLst>
          </p:cNvPr>
          <p:cNvSpPr>
            <a:spLocks noGrp="1"/>
          </p:cNvSpPr>
          <p:nvPr>
            <p:ph sz="quarter" idx="11"/>
          </p:nvPr>
        </p:nvSpPr>
        <p:spPr>
          <a:xfrm>
            <a:off x="1219200" y="1657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E33B910-3C74-4F3C-935D-B8441950EC0A}"/>
              </a:ext>
            </a:extLst>
          </p:cNvPr>
          <p:cNvSpPr>
            <a:spLocks noGrp="1"/>
          </p:cNvSpPr>
          <p:nvPr>
            <p:ph sz="quarter" idx="12"/>
          </p:nvPr>
        </p:nvSpPr>
        <p:spPr>
          <a:xfrm>
            <a:off x="1371600" y="1809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1401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F43DDF1-50FD-4C76-8A92-F976AB4CA78F}"/>
              </a:ext>
            </a:extLst>
          </p:cNvPr>
          <p:cNvSpPr>
            <a:spLocks noGrp="1"/>
          </p:cNvSpPr>
          <p:nvPr>
            <p:ph sz="quarter" idx="10"/>
          </p:nvPr>
        </p:nvSpPr>
        <p:spPr>
          <a:xfrm>
            <a:off x="1066800" y="1504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4E12F244-1A1F-43F2-9C1B-FC54FC5EF9E2}"/>
              </a:ext>
            </a:extLst>
          </p:cNvPr>
          <p:cNvSpPr>
            <a:spLocks noGrp="1"/>
          </p:cNvSpPr>
          <p:nvPr>
            <p:ph sz="quarter" idx="11"/>
          </p:nvPr>
        </p:nvSpPr>
        <p:spPr>
          <a:xfrm>
            <a:off x="1219200" y="1657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E33B910-3C74-4F3C-935D-B8441950EC0A}"/>
              </a:ext>
            </a:extLst>
          </p:cNvPr>
          <p:cNvSpPr>
            <a:spLocks noGrp="1"/>
          </p:cNvSpPr>
          <p:nvPr>
            <p:ph sz="quarter" idx="12"/>
          </p:nvPr>
        </p:nvSpPr>
        <p:spPr>
          <a:xfrm>
            <a:off x="1371600" y="1809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3893B8D-C1AA-444A-BDD7-AD8329B2151A}"/>
              </a:ext>
            </a:extLst>
          </p:cNvPr>
          <p:cNvSpPr>
            <a:spLocks noGrp="1"/>
          </p:cNvSpPr>
          <p:nvPr>
            <p:ph sz="quarter" idx="13"/>
          </p:nvPr>
        </p:nvSpPr>
        <p:spPr>
          <a:xfrm>
            <a:off x="1219200" y="1657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893961A-0E3A-497D-B429-768780A7D94E}"/>
              </a:ext>
            </a:extLst>
          </p:cNvPr>
          <p:cNvSpPr>
            <a:spLocks noGrp="1"/>
          </p:cNvSpPr>
          <p:nvPr>
            <p:ph sz="quarter" idx="14"/>
          </p:nvPr>
        </p:nvSpPr>
        <p:spPr>
          <a:xfrm>
            <a:off x="1371600" y="1809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73216A48-157F-43E3-9ABB-90DE1D7EEB93}"/>
              </a:ext>
            </a:extLst>
          </p:cNvPr>
          <p:cNvSpPr>
            <a:spLocks noGrp="1"/>
          </p:cNvSpPr>
          <p:nvPr>
            <p:ph sz="quarter" idx="15"/>
          </p:nvPr>
        </p:nvSpPr>
        <p:spPr>
          <a:xfrm>
            <a:off x="1524000" y="1962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538DAF22-041A-4670-B983-FDCAA2075557}"/>
              </a:ext>
            </a:extLst>
          </p:cNvPr>
          <p:cNvSpPr>
            <a:spLocks noGrp="1"/>
          </p:cNvSpPr>
          <p:nvPr>
            <p:ph sz="quarter" idx="16"/>
          </p:nvPr>
        </p:nvSpPr>
        <p:spPr>
          <a:xfrm>
            <a:off x="1371600" y="1809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2BCDA009-AAA8-442D-8E00-12EA207D685E}"/>
              </a:ext>
            </a:extLst>
          </p:cNvPr>
          <p:cNvSpPr>
            <a:spLocks noGrp="1"/>
          </p:cNvSpPr>
          <p:nvPr>
            <p:ph sz="quarter" idx="17"/>
          </p:nvPr>
        </p:nvSpPr>
        <p:spPr>
          <a:xfrm>
            <a:off x="1524000" y="1962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F0500516-AFD5-4B63-981C-3BE265FF1F87}"/>
              </a:ext>
            </a:extLst>
          </p:cNvPr>
          <p:cNvSpPr>
            <a:spLocks noGrp="1"/>
          </p:cNvSpPr>
          <p:nvPr>
            <p:ph sz="quarter" idx="18"/>
          </p:nvPr>
        </p:nvSpPr>
        <p:spPr>
          <a:xfrm>
            <a:off x="1676400" y="2114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E975E8-25CC-484E-A682-0D22655F178F}"/>
              </a:ext>
            </a:extLst>
          </p:cNvPr>
          <p:cNvSpPr>
            <a:spLocks noGrp="1"/>
          </p:cNvSpPr>
          <p:nvPr>
            <p:ph sz="quarter" idx="19"/>
          </p:nvPr>
        </p:nvSpPr>
        <p:spPr>
          <a:xfrm>
            <a:off x="1524000" y="1962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4DE30EB8-5043-4FD9-8FB6-C9E64FAA9AAF}"/>
              </a:ext>
            </a:extLst>
          </p:cNvPr>
          <p:cNvSpPr>
            <a:spLocks noGrp="1"/>
          </p:cNvSpPr>
          <p:nvPr>
            <p:ph sz="quarter" idx="20"/>
          </p:nvPr>
        </p:nvSpPr>
        <p:spPr>
          <a:xfrm>
            <a:off x="1676400" y="2114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85766C3-03BE-4824-AE8C-A13A2CB099DF}"/>
              </a:ext>
            </a:extLst>
          </p:cNvPr>
          <p:cNvSpPr>
            <a:spLocks noGrp="1"/>
          </p:cNvSpPr>
          <p:nvPr>
            <p:ph sz="quarter" idx="21"/>
          </p:nvPr>
        </p:nvSpPr>
        <p:spPr>
          <a:xfrm>
            <a:off x="1828800" y="2266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DF9904DE-E260-40EE-9793-5BCB15A7414D}"/>
              </a:ext>
            </a:extLst>
          </p:cNvPr>
          <p:cNvSpPr>
            <a:spLocks noGrp="1"/>
          </p:cNvSpPr>
          <p:nvPr>
            <p:ph sz="quarter" idx="22"/>
          </p:nvPr>
        </p:nvSpPr>
        <p:spPr>
          <a:xfrm>
            <a:off x="1676400" y="2114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EA020FC-D142-4EFB-AA6C-24DBC293BE00}"/>
              </a:ext>
            </a:extLst>
          </p:cNvPr>
          <p:cNvSpPr>
            <a:spLocks noGrp="1"/>
          </p:cNvSpPr>
          <p:nvPr>
            <p:ph sz="quarter" idx="23"/>
          </p:nvPr>
        </p:nvSpPr>
        <p:spPr>
          <a:xfrm>
            <a:off x="1828800" y="2266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EAFF64CB-0F86-484A-9B1B-9654DEC96361}"/>
              </a:ext>
            </a:extLst>
          </p:cNvPr>
          <p:cNvSpPr>
            <a:spLocks noGrp="1"/>
          </p:cNvSpPr>
          <p:nvPr>
            <p:ph sz="quarter" idx="24"/>
          </p:nvPr>
        </p:nvSpPr>
        <p:spPr>
          <a:xfrm>
            <a:off x="1981200" y="2419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9B7DF05-59FC-4206-B1C6-8B0B11A249F5}"/>
              </a:ext>
            </a:extLst>
          </p:cNvPr>
          <p:cNvSpPr>
            <a:spLocks noGrp="1"/>
          </p:cNvSpPr>
          <p:nvPr>
            <p:ph sz="quarter" idx="25"/>
          </p:nvPr>
        </p:nvSpPr>
        <p:spPr>
          <a:xfrm>
            <a:off x="1828800" y="2266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91F5C0A7-6282-4260-A947-B1245CE8AB46}"/>
              </a:ext>
            </a:extLst>
          </p:cNvPr>
          <p:cNvSpPr>
            <a:spLocks noGrp="1"/>
          </p:cNvSpPr>
          <p:nvPr>
            <p:ph sz="quarter" idx="26"/>
          </p:nvPr>
        </p:nvSpPr>
        <p:spPr>
          <a:xfrm>
            <a:off x="1981200" y="2419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334D859A-8ED0-493C-9380-6895001762DF}"/>
              </a:ext>
            </a:extLst>
          </p:cNvPr>
          <p:cNvSpPr>
            <a:spLocks noGrp="1"/>
          </p:cNvSpPr>
          <p:nvPr>
            <p:ph sz="quarter" idx="27"/>
          </p:nvPr>
        </p:nvSpPr>
        <p:spPr>
          <a:xfrm>
            <a:off x="2133600" y="2571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
            <a:extLst>
              <a:ext uri="{FF2B5EF4-FFF2-40B4-BE49-F238E27FC236}">
                <a16:creationId xmlns:a16="http://schemas.microsoft.com/office/drawing/2014/main" id="{76035F84-F8AD-4FDE-9F89-19FDD65E33CF}"/>
              </a:ext>
            </a:extLst>
          </p:cNvPr>
          <p:cNvSpPr>
            <a:spLocks noGrp="1"/>
          </p:cNvSpPr>
          <p:nvPr>
            <p:ph sz="quarter" idx="28"/>
          </p:nvPr>
        </p:nvSpPr>
        <p:spPr>
          <a:xfrm>
            <a:off x="1981200" y="2419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6B97430E-D5A9-47D2-98FF-D96B4A8CE2C3}"/>
              </a:ext>
            </a:extLst>
          </p:cNvPr>
          <p:cNvSpPr>
            <a:spLocks noGrp="1"/>
          </p:cNvSpPr>
          <p:nvPr>
            <p:ph sz="quarter" idx="29"/>
          </p:nvPr>
        </p:nvSpPr>
        <p:spPr>
          <a:xfrm>
            <a:off x="2133600" y="2571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A8ABC81F-ECE7-4145-8B7D-39AC64EDFAA7}"/>
              </a:ext>
            </a:extLst>
          </p:cNvPr>
          <p:cNvSpPr>
            <a:spLocks noGrp="1"/>
          </p:cNvSpPr>
          <p:nvPr>
            <p:ph sz="quarter" idx="30"/>
          </p:nvPr>
        </p:nvSpPr>
        <p:spPr>
          <a:xfrm>
            <a:off x="2286000" y="2724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
            <a:extLst>
              <a:ext uri="{FF2B5EF4-FFF2-40B4-BE49-F238E27FC236}">
                <a16:creationId xmlns:a16="http://schemas.microsoft.com/office/drawing/2014/main" id="{B6B4A333-EF7D-41FD-8AC6-9B8B9ED77D6C}"/>
              </a:ext>
            </a:extLst>
          </p:cNvPr>
          <p:cNvSpPr>
            <a:spLocks noGrp="1"/>
          </p:cNvSpPr>
          <p:nvPr>
            <p:ph sz="quarter" idx="31"/>
          </p:nvPr>
        </p:nvSpPr>
        <p:spPr>
          <a:xfrm>
            <a:off x="2133600" y="2571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
            <a:extLst>
              <a:ext uri="{FF2B5EF4-FFF2-40B4-BE49-F238E27FC236}">
                <a16:creationId xmlns:a16="http://schemas.microsoft.com/office/drawing/2014/main" id="{BB9AE69C-A706-4F48-82F2-A0E253B8970D}"/>
              </a:ext>
            </a:extLst>
          </p:cNvPr>
          <p:cNvSpPr>
            <a:spLocks noGrp="1"/>
          </p:cNvSpPr>
          <p:nvPr>
            <p:ph sz="quarter" idx="32"/>
          </p:nvPr>
        </p:nvSpPr>
        <p:spPr>
          <a:xfrm>
            <a:off x="2286000" y="2724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A22FED43-6CBB-488B-A988-8AC2EDFAD08B}"/>
              </a:ext>
            </a:extLst>
          </p:cNvPr>
          <p:cNvSpPr>
            <a:spLocks noGrp="1"/>
          </p:cNvSpPr>
          <p:nvPr>
            <p:ph sz="quarter" idx="33"/>
          </p:nvPr>
        </p:nvSpPr>
        <p:spPr>
          <a:xfrm>
            <a:off x="2438400" y="2876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
            <a:extLst>
              <a:ext uri="{FF2B5EF4-FFF2-40B4-BE49-F238E27FC236}">
                <a16:creationId xmlns:a16="http://schemas.microsoft.com/office/drawing/2014/main" id="{96B7874C-BFAA-435F-96BF-2A7D90409CAF}"/>
              </a:ext>
            </a:extLst>
          </p:cNvPr>
          <p:cNvSpPr>
            <a:spLocks noGrp="1"/>
          </p:cNvSpPr>
          <p:nvPr>
            <p:ph sz="quarter" idx="34"/>
          </p:nvPr>
        </p:nvSpPr>
        <p:spPr>
          <a:xfrm>
            <a:off x="2286000" y="2724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
            <a:extLst>
              <a:ext uri="{FF2B5EF4-FFF2-40B4-BE49-F238E27FC236}">
                <a16:creationId xmlns:a16="http://schemas.microsoft.com/office/drawing/2014/main" id="{310C8232-3ADC-4BB9-9081-F96C558954B9}"/>
              </a:ext>
            </a:extLst>
          </p:cNvPr>
          <p:cNvSpPr>
            <a:spLocks noGrp="1"/>
          </p:cNvSpPr>
          <p:nvPr>
            <p:ph sz="quarter" idx="35"/>
          </p:nvPr>
        </p:nvSpPr>
        <p:spPr>
          <a:xfrm>
            <a:off x="2438400" y="2876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
            <a:extLst>
              <a:ext uri="{FF2B5EF4-FFF2-40B4-BE49-F238E27FC236}">
                <a16:creationId xmlns:a16="http://schemas.microsoft.com/office/drawing/2014/main" id="{76A96F7A-0D80-49A4-B366-CEF314EC53B4}"/>
              </a:ext>
            </a:extLst>
          </p:cNvPr>
          <p:cNvSpPr>
            <a:spLocks noGrp="1"/>
          </p:cNvSpPr>
          <p:nvPr>
            <p:ph sz="quarter" idx="36"/>
          </p:nvPr>
        </p:nvSpPr>
        <p:spPr>
          <a:xfrm>
            <a:off x="2590800" y="3028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
            <a:extLst>
              <a:ext uri="{FF2B5EF4-FFF2-40B4-BE49-F238E27FC236}">
                <a16:creationId xmlns:a16="http://schemas.microsoft.com/office/drawing/2014/main" id="{11FD9179-849D-4DE2-8E2E-B6E201DF630E}"/>
              </a:ext>
            </a:extLst>
          </p:cNvPr>
          <p:cNvSpPr>
            <a:spLocks noGrp="1"/>
          </p:cNvSpPr>
          <p:nvPr>
            <p:ph sz="quarter" idx="37"/>
          </p:nvPr>
        </p:nvSpPr>
        <p:spPr>
          <a:xfrm>
            <a:off x="2438400" y="2876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773D52B9-D9EB-4BDD-9A32-37FB5DB106B7}"/>
              </a:ext>
            </a:extLst>
          </p:cNvPr>
          <p:cNvSpPr>
            <a:spLocks noGrp="1"/>
          </p:cNvSpPr>
          <p:nvPr>
            <p:ph sz="quarter" idx="38"/>
          </p:nvPr>
        </p:nvSpPr>
        <p:spPr>
          <a:xfrm>
            <a:off x="2590800" y="3028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45C7A7B2-DA9E-4741-AA14-C732385F1ED7}"/>
              </a:ext>
            </a:extLst>
          </p:cNvPr>
          <p:cNvSpPr>
            <a:spLocks noGrp="1"/>
          </p:cNvSpPr>
          <p:nvPr>
            <p:ph sz="quarter" idx="39"/>
          </p:nvPr>
        </p:nvSpPr>
        <p:spPr>
          <a:xfrm>
            <a:off x="2743200" y="3181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2FDC92B5-668D-42DD-8007-D54040D04E5C}"/>
              </a:ext>
            </a:extLst>
          </p:cNvPr>
          <p:cNvSpPr>
            <a:spLocks noGrp="1"/>
          </p:cNvSpPr>
          <p:nvPr>
            <p:ph sz="quarter" idx="40"/>
          </p:nvPr>
        </p:nvSpPr>
        <p:spPr>
          <a:xfrm>
            <a:off x="2590800" y="3028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2553DC85-A130-40B4-BD8F-19608C80F4C3}"/>
              </a:ext>
            </a:extLst>
          </p:cNvPr>
          <p:cNvSpPr>
            <a:spLocks noGrp="1"/>
          </p:cNvSpPr>
          <p:nvPr>
            <p:ph sz="quarter" idx="41"/>
          </p:nvPr>
        </p:nvSpPr>
        <p:spPr>
          <a:xfrm>
            <a:off x="2743200" y="3181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A483EA92-406C-4D43-939C-F00726C256ED}"/>
              </a:ext>
            </a:extLst>
          </p:cNvPr>
          <p:cNvSpPr>
            <a:spLocks noGrp="1"/>
          </p:cNvSpPr>
          <p:nvPr>
            <p:ph sz="quarter" idx="42"/>
          </p:nvPr>
        </p:nvSpPr>
        <p:spPr>
          <a:xfrm>
            <a:off x="2895600" y="3333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E454976B-B24D-49E9-8725-5B56125AC6E0}"/>
              </a:ext>
            </a:extLst>
          </p:cNvPr>
          <p:cNvSpPr>
            <a:spLocks noGrp="1"/>
          </p:cNvSpPr>
          <p:nvPr>
            <p:ph sz="quarter" idx="43"/>
          </p:nvPr>
        </p:nvSpPr>
        <p:spPr>
          <a:xfrm>
            <a:off x="5700712" y="1200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E892E580-A261-4464-AD71-47137EE96DA9}"/>
              </a:ext>
            </a:extLst>
          </p:cNvPr>
          <p:cNvSpPr>
            <a:spLocks noGrp="1"/>
          </p:cNvSpPr>
          <p:nvPr>
            <p:ph sz="quarter" idx="44"/>
          </p:nvPr>
        </p:nvSpPr>
        <p:spPr>
          <a:xfrm>
            <a:off x="5853112" y="1352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
            <a:extLst>
              <a:ext uri="{FF2B5EF4-FFF2-40B4-BE49-F238E27FC236}">
                <a16:creationId xmlns:a16="http://schemas.microsoft.com/office/drawing/2014/main" id="{EA4FB175-1304-4B4B-B9E9-E3A3725A48EF}"/>
              </a:ext>
            </a:extLst>
          </p:cNvPr>
          <p:cNvSpPr>
            <a:spLocks noGrp="1"/>
          </p:cNvSpPr>
          <p:nvPr>
            <p:ph sz="quarter" idx="45"/>
          </p:nvPr>
        </p:nvSpPr>
        <p:spPr>
          <a:xfrm>
            <a:off x="6005512" y="1504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
            <a:extLst>
              <a:ext uri="{FF2B5EF4-FFF2-40B4-BE49-F238E27FC236}">
                <a16:creationId xmlns:a16="http://schemas.microsoft.com/office/drawing/2014/main" id="{799C6160-10AD-47B9-BB19-110F32CCCE3E}"/>
              </a:ext>
            </a:extLst>
          </p:cNvPr>
          <p:cNvSpPr>
            <a:spLocks noGrp="1"/>
          </p:cNvSpPr>
          <p:nvPr>
            <p:ph sz="quarter" idx="46"/>
          </p:nvPr>
        </p:nvSpPr>
        <p:spPr>
          <a:xfrm>
            <a:off x="5853112" y="1352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2">
            <a:extLst>
              <a:ext uri="{FF2B5EF4-FFF2-40B4-BE49-F238E27FC236}">
                <a16:creationId xmlns:a16="http://schemas.microsoft.com/office/drawing/2014/main" id="{491C0784-1AF9-4FA3-B518-D0265C8057C8}"/>
              </a:ext>
            </a:extLst>
          </p:cNvPr>
          <p:cNvSpPr>
            <a:spLocks noGrp="1"/>
          </p:cNvSpPr>
          <p:nvPr>
            <p:ph sz="quarter" idx="47"/>
          </p:nvPr>
        </p:nvSpPr>
        <p:spPr>
          <a:xfrm>
            <a:off x="6005512" y="1504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2">
            <a:extLst>
              <a:ext uri="{FF2B5EF4-FFF2-40B4-BE49-F238E27FC236}">
                <a16:creationId xmlns:a16="http://schemas.microsoft.com/office/drawing/2014/main" id="{92FA5383-7D65-4555-B77F-DDEE68061769}"/>
              </a:ext>
            </a:extLst>
          </p:cNvPr>
          <p:cNvSpPr>
            <a:spLocks noGrp="1"/>
          </p:cNvSpPr>
          <p:nvPr>
            <p:ph sz="quarter" idx="48"/>
          </p:nvPr>
        </p:nvSpPr>
        <p:spPr>
          <a:xfrm>
            <a:off x="6157912" y="1657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Content Placeholder 2">
            <a:extLst>
              <a:ext uri="{FF2B5EF4-FFF2-40B4-BE49-F238E27FC236}">
                <a16:creationId xmlns:a16="http://schemas.microsoft.com/office/drawing/2014/main" id="{16029EFB-8841-4379-AFDC-E0BFD50B77C4}"/>
              </a:ext>
            </a:extLst>
          </p:cNvPr>
          <p:cNvSpPr>
            <a:spLocks noGrp="1"/>
          </p:cNvSpPr>
          <p:nvPr>
            <p:ph sz="quarter" idx="49"/>
          </p:nvPr>
        </p:nvSpPr>
        <p:spPr>
          <a:xfrm>
            <a:off x="6005512" y="1504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2">
            <a:extLst>
              <a:ext uri="{FF2B5EF4-FFF2-40B4-BE49-F238E27FC236}">
                <a16:creationId xmlns:a16="http://schemas.microsoft.com/office/drawing/2014/main" id="{2884ABD1-3239-4C82-8247-AF5CF3BE7905}"/>
              </a:ext>
            </a:extLst>
          </p:cNvPr>
          <p:cNvSpPr>
            <a:spLocks noGrp="1"/>
          </p:cNvSpPr>
          <p:nvPr>
            <p:ph sz="quarter" idx="50"/>
          </p:nvPr>
        </p:nvSpPr>
        <p:spPr>
          <a:xfrm>
            <a:off x="6157912" y="1657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Content Placeholder 2">
            <a:extLst>
              <a:ext uri="{FF2B5EF4-FFF2-40B4-BE49-F238E27FC236}">
                <a16:creationId xmlns:a16="http://schemas.microsoft.com/office/drawing/2014/main" id="{B65AC089-5B08-4D09-9FC9-42BEB1210359}"/>
              </a:ext>
            </a:extLst>
          </p:cNvPr>
          <p:cNvSpPr>
            <a:spLocks noGrp="1"/>
          </p:cNvSpPr>
          <p:nvPr>
            <p:ph sz="quarter" idx="51"/>
          </p:nvPr>
        </p:nvSpPr>
        <p:spPr>
          <a:xfrm>
            <a:off x="6310312" y="1809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2">
            <a:extLst>
              <a:ext uri="{FF2B5EF4-FFF2-40B4-BE49-F238E27FC236}">
                <a16:creationId xmlns:a16="http://schemas.microsoft.com/office/drawing/2014/main" id="{CB81C580-9FCA-4C83-BFC4-BF7ADC04D222}"/>
              </a:ext>
            </a:extLst>
          </p:cNvPr>
          <p:cNvSpPr>
            <a:spLocks noGrp="1"/>
          </p:cNvSpPr>
          <p:nvPr>
            <p:ph sz="quarter" idx="52"/>
          </p:nvPr>
        </p:nvSpPr>
        <p:spPr>
          <a:xfrm>
            <a:off x="6157912" y="1657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Content Placeholder 2">
            <a:extLst>
              <a:ext uri="{FF2B5EF4-FFF2-40B4-BE49-F238E27FC236}">
                <a16:creationId xmlns:a16="http://schemas.microsoft.com/office/drawing/2014/main" id="{76BAE7AC-E2AF-42A6-8EA4-BE14A9596DDB}"/>
              </a:ext>
            </a:extLst>
          </p:cNvPr>
          <p:cNvSpPr>
            <a:spLocks noGrp="1"/>
          </p:cNvSpPr>
          <p:nvPr>
            <p:ph sz="quarter" idx="53"/>
          </p:nvPr>
        </p:nvSpPr>
        <p:spPr>
          <a:xfrm>
            <a:off x="6310312" y="1809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2">
            <a:extLst>
              <a:ext uri="{FF2B5EF4-FFF2-40B4-BE49-F238E27FC236}">
                <a16:creationId xmlns:a16="http://schemas.microsoft.com/office/drawing/2014/main" id="{4CA1CFD8-1EF5-40A3-8D51-A994386B1165}"/>
              </a:ext>
            </a:extLst>
          </p:cNvPr>
          <p:cNvSpPr>
            <a:spLocks noGrp="1"/>
          </p:cNvSpPr>
          <p:nvPr>
            <p:ph sz="quarter" idx="54"/>
          </p:nvPr>
        </p:nvSpPr>
        <p:spPr>
          <a:xfrm>
            <a:off x="6462712" y="1962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Content Placeholder 2">
            <a:extLst>
              <a:ext uri="{FF2B5EF4-FFF2-40B4-BE49-F238E27FC236}">
                <a16:creationId xmlns:a16="http://schemas.microsoft.com/office/drawing/2014/main" id="{5993D6F1-DD8A-4412-AE1D-4C34A31B3A75}"/>
              </a:ext>
            </a:extLst>
          </p:cNvPr>
          <p:cNvSpPr>
            <a:spLocks noGrp="1"/>
          </p:cNvSpPr>
          <p:nvPr>
            <p:ph sz="quarter" idx="55"/>
          </p:nvPr>
        </p:nvSpPr>
        <p:spPr>
          <a:xfrm>
            <a:off x="6310312" y="1809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2">
            <a:extLst>
              <a:ext uri="{FF2B5EF4-FFF2-40B4-BE49-F238E27FC236}">
                <a16:creationId xmlns:a16="http://schemas.microsoft.com/office/drawing/2014/main" id="{C7FE93BD-9315-4688-BA88-CA9FD73E3086}"/>
              </a:ext>
            </a:extLst>
          </p:cNvPr>
          <p:cNvSpPr>
            <a:spLocks noGrp="1"/>
          </p:cNvSpPr>
          <p:nvPr>
            <p:ph sz="quarter" idx="56"/>
          </p:nvPr>
        </p:nvSpPr>
        <p:spPr>
          <a:xfrm>
            <a:off x="6462712" y="1962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Content Placeholder 2">
            <a:extLst>
              <a:ext uri="{FF2B5EF4-FFF2-40B4-BE49-F238E27FC236}">
                <a16:creationId xmlns:a16="http://schemas.microsoft.com/office/drawing/2014/main" id="{D60498EB-12FF-4F9A-AC46-B06783F0F916}"/>
              </a:ext>
            </a:extLst>
          </p:cNvPr>
          <p:cNvSpPr>
            <a:spLocks noGrp="1"/>
          </p:cNvSpPr>
          <p:nvPr>
            <p:ph sz="quarter" idx="57"/>
          </p:nvPr>
        </p:nvSpPr>
        <p:spPr>
          <a:xfrm>
            <a:off x="6615112" y="2114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2">
            <a:extLst>
              <a:ext uri="{FF2B5EF4-FFF2-40B4-BE49-F238E27FC236}">
                <a16:creationId xmlns:a16="http://schemas.microsoft.com/office/drawing/2014/main" id="{1AAFF1EC-3997-4809-9C79-63937D30926C}"/>
              </a:ext>
            </a:extLst>
          </p:cNvPr>
          <p:cNvSpPr>
            <a:spLocks noGrp="1"/>
          </p:cNvSpPr>
          <p:nvPr>
            <p:ph sz="quarter" idx="58"/>
          </p:nvPr>
        </p:nvSpPr>
        <p:spPr>
          <a:xfrm>
            <a:off x="6462712" y="1962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Content Placeholder 2">
            <a:extLst>
              <a:ext uri="{FF2B5EF4-FFF2-40B4-BE49-F238E27FC236}">
                <a16:creationId xmlns:a16="http://schemas.microsoft.com/office/drawing/2014/main" id="{94DD6FDB-C868-4A41-96FF-9A76E24DDD67}"/>
              </a:ext>
            </a:extLst>
          </p:cNvPr>
          <p:cNvSpPr>
            <a:spLocks noGrp="1"/>
          </p:cNvSpPr>
          <p:nvPr>
            <p:ph sz="quarter" idx="59"/>
          </p:nvPr>
        </p:nvSpPr>
        <p:spPr>
          <a:xfrm>
            <a:off x="6615112" y="2114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2">
            <a:extLst>
              <a:ext uri="{FF2B5EF4-FFF2-40B4-BE49-F238E27FC236}">
                <a16:creationId xmlns:a16="http://schemas.microsoft.com/office/drawing/2014/main" id="{66B77BE7-7A39-4A10-804A-10BCD7380262}"/>
              </a:ext>
            </a:extLst>
          </p:cNvPr>
          <p:cNvSpPr>
            <a:spLocks noGrp="1"/>
          </p:cNvSpPr>
          <p:nvPr>
            <p:ph sz="quarter" idx="60"/>
          </p:nvPr>
        </p:nvSpPr>
        <p:spPr>
          <a:xfrm>
            <a:off x="6767512" y="2266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Content Placeholder 2">
            <a:extLst>
              <a:ext uri="{FF2B5EF4-FFF2-40B4-BE49-F238E27FC236}">
                <a16:creationId xmlns:a16="http://schemas.microsoft.com/office/drawing/2014/main" id="{10827F5A-7964-45A2-B75B-40551647F398}"/>
              </a:ext>
            </a:extLst>
          </p:cNvPr>
          <p:cNvSpPr>
            <a:spLocks noGrp="1"/>
          </p:cNvSpPr>
          <p:nvPr>
            <p:ph sz="quarter" idx="61"/>
          </p:nvPr>
        </p:nvSpPr>
        <p:spPr>
          <a:xfrm>
            <a:off x="6615112" y="2114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2">
            <a:extLst>
              <a:ext uri="{FF2B5EF4-FFF2-40B4-BE49-F238E27FC236}">
                <a16:creationId xmlns:a16="http://schemas.microsoft.com/office/drawing/2014/main" id="{2EF5976B-D988-43A1-8E17-3D35949A4D51}"/>
              </a:ext>
            </a:extLst>
          </p:cNvPr>
          <p:cNvSpPr>
            <a:spLocks noGrp="1"/>
          </p:cNvSpPr>
          <p:nvPr>
            <p:ph sz="quarter" idx="62"/>
          </p:nvPr>
        </p:nvSpPr>
        <p:spPr>
          <a:xfrm>
            <a:off x="6767512" y="2266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Content Placeholder 2">
            <a:extLst>
              <a:ext uri="{FF2B5EF4-FFF2-40B4-BE49-F238E27FC236}">
                <a16:creationId xmlns:a16="http://schemas.microsoft.com/office/drawing/2014/main" id="{DE407252-517B-40B0-9ADC-914DED859D31}"/>
              </a:ext>
            </a:extLst>
          </p:cNvPr>
          <p:cNvSpPr>
            <a:spLocks noGrp="1"/>
          </p:cNvSpPr>
          <p:nvPr>
            <p:ph sz="quarter" idx="63"/>
          </p:nvPr>
        </p:nvSpPr>
        <p:spPr>
          <a:xfrm>
            <a:off x="6919912" y="2419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2">
            <a:extLst>
              <a:ext uri="{FF2B5EF4-FFF2-40B4-BE49-F238E27FC236}">
                <a16:creationId xmlns:a16="http://schemas.microsoft.com/office/drawing/2014/main" id="{A43A2D0C-E45F-4D9B-A8F4-81736DE38339}"/>
              </a:ext>
            </a:extLst>
          </p:cNvPr>
          <p:cNvSpPr>
            <a:spLocks noGrp="1"/>
          </p:cNvSpPr>
          <p:nvPr>
            <p:ph sz="quarter" idx="64"/>
          </p:nvPr>
        </p:nvSpPr>
        <p:spPr>
          <a:xfrm>
            <a:off x="6767512" y="2266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Content Placeholder 2">
            <a:extLst>
              <a:ext uri="{FF2B5EF4-FFF2-40B4-BE49-F238E27FC236}">
                <a16:creationId xmlns:a16="http://schemas.microsoft.com/office/drawing/2014/main" id="{26448957-81F2-419B-BF18-15DFB6B749D6}"/>
              </a:ext>
            </a:extLst>
          </p:cNvPr>
          <p:cNvSpPr>
            <a:spLocks noGrp="1"/>
          </p:cNvSpPr>
          <p:nvPr>
            <p:ph sz="quarter" idx="65"/>
          </p:nvPr>
        </p:nvSpPr>
        <p:spPr>
          <a:xfrm>
            <a:off x="6919912" y="2419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Content Placeholder 2">
            <a:extLst>
              <a:ext uri="{FF2B5EF4-FFF2-40B4-BE49-F238E27FC236}">
                <a16:creationId xmlns:a16="http://schemas.microsoft.com/office/drawing/2014/main" id="{622B9F4A-C03B-408D-85A1-89E769BA1225}"/>
              </a:ext>
            </a:extLst>
          </p:cNvPr>
          <p:cNvSpPr>
            <a:spLocks noGrp="1"/>
          </p:cNvSpPr>
          <p:nvPr>
            <p:ph sz="quarter" idx="66"/>
          </p:nvPr>
        </p:nvSpPr>
        <p:spPr>
          <a:xfrm>
            <a:off x="7072312" y="2571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Content Placeholder 2">
            <a:extLst>
              <a:ext uri="{FF2B5EF4-FFF2-40B4-BE49-F238E27FC236}">
                <a16:creationId xmlns:a16="http://schemas.microsoft.com/office/drawing/2014/main" id="{956E711C-0F20-467F-B16D-ADEDC43FB0D4}"/>
              </a:ext>
            </a:extLst>
          </p:cNvPr>
          <p:cNvSpPr>
            <a:spLocks noGrp="1"/>
          </p:cNvSpPr>
          <p:nvPr>
            <p:ph sz="quarter" idx="67"/>
          </p:nvPr>
        </p:nvSpPr>
        <p:spPr>
          <a:xfrm>
            <a:off x="6919912" y="24193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Content Placeholder 2">
            <a:extLst>
              <a:ext uri="{FF2B5EF4-FFF2-40B4-BE49-F238E27FC236}">
                <a16:creationId xmlns:a16="http://schemas.microsoft.com/office/drawing/2014/main" id="{9F084262-12CA-481E-ACC5-6B0CFE2A432C}"/>
              </a:ext>
            </a:extLst>
          </p:cNvPr>
          <p:cNvSpPr>
            <a:spLocks noGrp="1"/>
          </p:cNvSpPr>
          <p:nvPr>
            <p:ph sz="quarter" idx="68"/>
          </p:nvPr>
        </p:nvSpPr>
        <p:spPr>
          <a:xfrm>
            <a:off x="7072312" y="2571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Content Placeholder 2">
            <a:extLst>
              <a:ext uri="{FF2B5EF4-FFF2-40B4-BE49-F238E27FC236}">
                <a16:creationId xmlns:a16="http://schemas.microsoft.com/office/drawing/2014/main" id="{F70ACA0B-DAE5-408F-A760-478FED923EF4}"/>
              </a:ext>
            </a:extLst>
          </p:cNvPr>
          <p:cNvSpPr>
            <a:spLocks noGrp="1"/>
          </p:cNvSpPr>
          <p:nvPr>
            <p:ph sz="quarter" idx="69"/>
          </p:nvPr>
        </p:nvSpPr>
        <p:spPr>
          <a:xfrm>
            <a:off x="7224712" y="2724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 name="Content Placeholder 2">
            <a:extLst>
              <a:ext uri="{FF2B5EF4-FFF2-40B4-BE49-F238E27FC236}">
                <a16:creationId xmlns:a16="http://schemas.microsoft.com/office/drawing/2014/main" id="{AE6B366D-D2F7-4FA3-AACC-4CC76FF84D09}"/>
              </a:ext>
            </a:extLst>
          </p:cNvPr>
          <p:cNvSpPr>
            <a:spLocks noGrp="1"/>
          </p:cNvSpPr>
          <p:nvPr>
            <p:ph sz="quarter" idx="70"/>
          </p:nvPr>
        </p:nvSpPr>
        <p:spPr>
          <a:xfrm>
            <a:off x="7072312" y="25717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5" name="Content Placeholder 2">
            <a:extLst>
              <a:ext uri="{FF2B5EF4-FFF2-40B4-BE49-F238E27FC236}">
                <a16:creationId xmlns:a16="http://schemas.microsoft.com/office/drawing/2014/main" id="{B5B0E513-2246-4BA7-9085-CE39298825A3}"/>
              </a:ext>
            </a:extLst>
          </p:cNvPr>
          <p:cNvSpPr>
            <a:spLocks noGrp="1"/>
          </p:cNvSpPr>
          <p:nvPr>
            <p:ph sz="quarter" idx="71"/>
          </p:nvPr>
        </p:nvSpPr>
        <p:spPr>
          <a:xfrm>
            <a:off x="7224712" y="2724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6" name="Content Placeholder 2">
            <a:extLst>
              <a:ext uri="{FF2B5EF4-FFF2-40B4-BE49-F238E27FC236}">
                <a16:creationId xmlns:a16="http://schemas.microsoft.com/office/drawing/2014/main" id="{239B3C70-25C8-43DA-B001-C0EBCC96855F}"/>
              </a:ext>
            </a:extLst>
          </p:cNvPr>
          <p:cNvSpPr>
            <a:spLocks noGrp="1"/>
          </p:cNvSpPr>
          <p:nvPr>
            <p:ph sz="quarter" idx="72"/>
          </p:nvPr>
        </p:nvSpPr>
        <p:spPr>
          <a:xfrm>
            <a:off x="7377112" y="2876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7" name="Content Placeholder 2">
            <a:extLst>
              <a:ext uri="{FF2B5EF4-FFF2-40B4-BE49-F238E27FC236}">
                <a16:creationId xmlns:a16="http://schemas.microsoft.com/office/drawing/2014/main" id="{2EA60F06-E945-4BD0-9BF6-AEB775824CD5}"/>
              </a:ext>
            </a:extLst>
          </p:cNvPr>
          <p:cNvSpPr>
            <a:spLocks noGrp="1"/>
          </p:cNvSpPr>
          <p:nvPr>
            <p:ph sz="quarter" idx="73"/>
          </p:nvPr>
        </p:nvSpPr>
        <p:spPr>
          <a:xfrm>
            <a:off x="7224712" y="27241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 name="Content Placeholder 2">
            <a:extLst>
              <a:ext uri="{FF2B5EF4-FFF2-40B4-BE49-F238E27FC236}">
                <a16:creationId xmlns:a16="http://schemas.microsoft.com/office/drawing/2014/main" id="{67B128EB-9372-4AE9-9EEA-5CD40B554A04}"/>
              </a:ext>
            </a:extLst>
          </p:cNvPr>
          <p:cNvSpPr>
            <a:spLocks noGrp="1"/>
          </p:cNvSpPr>
          <p:nvPr>
            <p:ph sz="quarter" idx="74"/>
          </p:nvPr>
        </p:nvSpPr>
        <p:spPr>
          <a:xfrm>
            <a:off x="7377112" y="28765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9" name="Content Placeholder 2">
            <a:extLst>
              <a:ext uri="{FF2B5EF4-FFF2-40B4-BE49-F238E27FC236}">
                <a16:creationId xmlns:a16="http://schemas.microsoft.com/office/drawing/2014/main" id="{1B3C3D30-1062-4C0E-8495-41BD5D5D9825}"/>
              </a:ext>
            </a:extLst>
          </p:cNvPr>
          <p:cNvSpPr>
            <a:spLocks noGrp="1"/>
          </p:cNvSpPr>
          <p:nvPr>
            <p:ph sz="quarter" idx="75"/>
          </p:nvPr>
        </p:nvSpPr>
        <p:spPr>
          <a:xfrm>
            <a:off x="7529512" y="3028950"/>
            <a:ext cx="1981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73" name="Table 10">
            <a:extLst>
              <a:ext uri="{FF2B5EF4-FFF2-40B4-BE49-F238E27FC236}">
                <a16:creationId xmlns:a16="http://schemas.microsoft.com/office/drawing/2014/main" id="{019DACEC-6D5A-4720-A235-EB77792F3B7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536611122"/>
              </p:ext>
            </p:extLst>
          </p:nvPr>
        </p:nvGraphicFramePr>
        <p:xfrm>
          <a:off x="1076911" y="945933"/>
          <a:ext cx="10038178" cy="5704803"/>
        </p:xfrm>
        <a:graphic>
          <a:graphicData uri="http://schemas.openxmlformats.org/drawingml/2006/table">
            <a:tbl>
              <a:tblPr firstRow="1" bandRow="1">
                <a:tableStyleId>{5C22544A-7EE6-4342-B048-85BDC9FD1C3A}</a:tableStyleId>
              </a:tblPr>
              <a:tblGrid>
                <a:gridCol w="2025968">
                  <a:extLst>
                    <a:ext uri="{9D8B030D-6E8A-4147-A177-3AD203B41FA5}">
                      <a16:colId xmlns:a16="http://schemas.microsoft.com/office/drawing/2014/main" val="2606772084"/>
                    </a:ext>
                  </a:extLst>
                </a:gridCol>
                <a:gridCol w="2559929">
                  <a:extLst>
                    <a:ext uri="{9D8B030D-6E8A-4147-A177-3AD203B41FA5}">
                      <a16:colId xmlns:a16="http://schemas.microsoft.com/office/drawing/2014/main" val="3682000174"/>
                    </a:ext>
                  </a:extLst>
                </a:gridCol>
                <a:gridCol w="2784143">
                  <a:extLst>
                    <a:ext uri="{9D8B030D-6E8A-4147-A177-3AD203B41FA5}">
                      <a16:colId xmlns:a16="http://schemas.microsoft.com/office/drawing/2014/main" val="3143174332"/>
                    </a:ext>
                  </a:extLst>
                </a:gridCol>
                <a:gridCol w="2668138">
                  <a:extLst>
                    <a:ext uri="{9D8B030D-6E8A-4147-A177-3AD203B41FA5}">
                      <a16:colId xmlns:a16="http://schemas.microsoft.com/office/drawing/2014/main" val="2661262818"/>
                    </a:ext>
                  </a:extLst>
                </a:gridCol>
              </a:tblGrid>
              <a:tr h="273265">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1" kern="1200">
                        <a:solidFill>
                          <a:schemeClr val="tx1"/>
                        </a:solidFill>
                        <a:latin typeface="+mj-lt"/>
                        <a:ea typeface="+mn-ea"/>
                        <a:cs typeface="+mn-cs"/>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3">
                  <a:txBody>
                    <a:bodyPr/>
                    <a:lstStyle/>
                    <a:p>
                      <a:pPr algn="ctr"/>
                      <a:endParaRPr lang="en-US" sz="1400">
                        <a:solidFill>
                          <a:schemeClr val="tx1"/>
                        </a:solidFill>
                        <a:latin typeface="+mj-lt"/>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8703684"/>
                  </a:ext>
                </a:extLst>
              </a:tr>
              <a:tr h="273265">
                <a:tc vMerge="1">
                  <a:txBody>
                    <a:bodyPr/>
                    <a:lstStyle/>
                    <a:p>
                      <a:endParaRPr lang="en-US" sz="1600" b="1" kern="1200">
                        <a:solidFill>
                          <a:schemeClr val="bg1"/>
                        </a:solidFill>
                        <a:latin typeface="+mj-lt"/>
                        <a:ea typeface="+mn-ea"/>
                        <a:cs typeface="+mn-cs"/>
                      </a:endParaRPr>
                    </a:p>
                  </a:txBody>
                  <a:tcPr>
                    <a:solidFill>
                      <a:schemeClr val="bg1"/>
                    </a:solidFill>
                  </a:tcPr>
                </a:tc>
                <a:tc gridSpan="2">
                  <a:txBody>
                    <a:bodyPr/>
                    <a:lstStyle/>
                    <a:p>
                      <a:pPr algn="ctr"/>
                      <a:endParaRPr lang="en-US" sz="1200" b="1" kern="1200">
                        <a:solidFill>
                          <a:schemeClr val="tx1"/>
                        </a:solidFill>
                        <a:latin typeface="+mj-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solidFill>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mj-lt"/>
                        <a:ea typeface="+mn-ea"/>
                        <a:cs typeface="+mn-cs"/>
                      </a:endParaRPr>
                    </a:p>
                  </a:txBody>
                  <a:tcPr anchor="ct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129582611"/>
                  </a:ext>
                </a:extLst>
              </a:tr>
              <a:tr h="647208">
                <a:tc vMerge="1">
                  <a:txBody>
                    <a:bodyPr/>
                    <a:lstStyle/>
                    <a:p>
                      <a:endParaRPr lang="en-US" sz="1600" b="1" kern="1200">
                        <a:solidFill>
                          <a:schemeClr val="bg1"/>
                        </a:solidFill>
                        <a:latin typeface="+mj-lt"/>
                        <a:ea typeface="+mn-ea"/>
                        <a:cs typeface="+mn-cs"/>
                      </a:endParaRPr>
                    </a:p>
                  </a:txBody>
                  <a:tcPr anchor="ctr">
                    <a:solidFill>
                      <a:schemeClr val="bg1"/>
                    </a:solidFill>
                  </a:tcPr>
                </a:tc>
                <a:tc>
                  <a:txBody>
                    <a:bodyPr/>
                    <a:lstStyle/>
                    <a:p>
                      <a:pPr algn="ctr"/>
                      <a:endParaRPr lang="en-US" sz="1200" b="0" kern="1200">
                        <a:solidFill>
                          <a:schemeClr val="tx1"/>
                        </a:solidFill>
                        <a:latin typeface="+mj-lt"/>
                        <a:ea typeface="+mn-ea"/>
                        <a:cs typeface="+mn-cs"/>
                      </a:endParaRPr>
                    </a:p>
                  </a:txBody>
                  <a:tcPr anchor="ctr">
                    <a:lnL w="12700" cap="flat" cmpd="sng" algn="ctr">
                      <a:solidFill>
                        <a:schemeClr val="bg1"/>
                      </a:solidFill>
                      <a:prstDash val="solid"/>
                      <a:round/>
                      <a:headEnd type="none" w="med" len="med"/>
                      <a:tailEnd type="none" w="med" len="med"/>
                    </a:lnL>
                    <a:solidFill>
                      <a:schemeClr val="bg1"/>
                    </a:solidFill>
                  </a:tcPr>
                </a:tc>
                <a:tc>
                  <a:txBody>
                    <a:bodyPr/>
                    <a:lstStyle/>
                    <a:p>
                      <a:pPr algn="ctr"/>
                      <a:endParaRPr lang="en-US" sz="1200" b="0" kern="1200">
                        <a:solidFill>
                          <a:schemeClr val="tx1"/>
                        </a:solidFill>
                        <a:latin typeface="+mj-lt"/>
                        <a:ea typeface="+mn-ea"/>
                        <a:cs typeface="+mn-cs"/>
                      </a:endParaRP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latin typeface="+mj-lt"/>
                        <a:ea typeface="+mn-ea"/>
                        <a:cs typeface="+mn-cs"/>
                      </a:endParaRPr>
                    </a:p>
                  </a:txBody>
                  <a:tcPr anchor="ctr">
                    <a:solidFill>
                      <a:schemeClr val="bg1"/>
                    </a:solidFill>
                  </a:tcPr>
                </a:tc>
                <a:extLst>
                  <a:ext uri="{0D108BD9-81ED-4DB2-BD59-A6C34878D82A}">
                    <a16:rowId xmlns:a16="http://schemas.microsoft.com/office/drawing/2014/main" val="2723456386"/>
                  </a:ext>
                </a:extLst>
              </a:tr>
              <a:tr h="316413">
                <a:tc>
                  <a:txBody>
                    <a:bodyPr/>
                    <a:lstStyle/>
                    <a:p>
                      <a:pPr marL="0" marR="0" indent="0" algn="l" rtl="0" eaLnBrk="1" fontAlgn="auto" latinLnBrk="0" hangingPunct="1">
                        <a:lnSpc>
                          <a:spcPct val="100000"/>
                        </a:lnSpc>
                        <a:spcBef>
                          <a:spcPts val="0"/>
                        </a:spcBef>
                        <a:spcAft>
                          <a:spcPts val="0"/>
                        </a:spcAft>
                        <a:buFontTx/>
                        <a:buNone/>
                      </a:pPr>
                      <a:endParaRPr lang="en-US" sz="1050" b="0" kern="1200">
                        <a:solidFill>
                          <a:schemeClr val="tx1"/>
                        </a:solidFill>
                        <a:latin typeface="+mj-lt"/>
                        <a:ea typeface="+mn-ea"/>
                        <a:cs typeface="+mn-cs"/>
                      </a:endParaRPr>
                    </a:p>
                  </a:txBody>
                  <a:tcPr anchor="ctr">
                    <a:lnT w="12700" cap="flat" cmpd="sng" algn="ctr">
                      <a:solidFill>
                        <a:schemeClr val="bg1"/>
                      </a:solidFill>
                      <a:prstDash val="solid"/>
                      <a:round/>
                      <a:headEnd type="none" w="med" len="med"/>
                      <a:tailEnd type="none" w="med" len="med"/>
                    </a:lnT>
                    <a:solidFill>
                      <a:schemeClr val="bg1"/>
                    </a:solidFill>
                  </a:tcPr>
                </a:tc>
                <a:tc>
                  <a:txBody>
                    <a:bodyPr/>
                    <a:lstStyle/>
                    <a:p>
                      <a:pPr algn="ctr"/>
                      <a:endParaRPr lang="en-US" sz="1400">
                        <a:solidFill>
                          <a:schemeClr val="tx1"/>
                        </a:solidFill>
                      </a:endParaRPr>
                    </a:p>
                  </a:txBody>
                  <a:tcPr anchor="ctr">
                    <a:solidFill>
                      <a:schemeClr val="bg1"/>
                    </a:solidFill>
                  </a:tcPr>
                </a:tc>
                <a:tc>
                  <a:txBody>
                    <a:bodyPr/>
                    <a:lstStyle/>
                    <a:p>
                      <a:pPr algn="ctr"/>
                      <a:endParaRPr lang="en-US" sz="1400">
                        <a:solidFill>
                          <a:schemeClr val="tx1"/>
                        </a:solidFill>
                      </a:endParaRPr>
                    </a:p>
                  </a:txBody>
                  <a:tcPr anchor="ctr">
                    <a:solidFill>
                      <a:schemeClr val="bg1"/>
                    </a:solidFill>
                  </a:tcPr>
                </a:tc>
                <a:tc>
                  <a:txBody>
                    <a:bodyPr/>
                    <a:lstStyle/>
                    <a:p>
                      <a:pPr algn="ctr"/>
                      <a:endParaRPr lang="en-US" sz="1400">
                        <a:solidFill>
                          <a:schemeClr val="tx1"/>
                        </a:solidFill>
                      </a:endParaRPr>
                    </a:p>
                  </a:txBody>
                  <a:tcPr anchor="ctr">
                    <a:solidFill>
                      <a:schemeClr val="bg1"/>
                    </a:solidFill>
                  </a:tcPr>
                </a:tc>
                <a:extLst>
                  <a:ext uri="{0D108BD9-81ED-4DB2-BD59-A6C34878D82A}">
                    <a16:rowId xmlns:a16="http://schemas.microsoft.com/office/drawing/2014/main" val="799196933"/>
                  </a:ext>
                </a:extLst>
              </a:tr>
              <a:tr h="411480">
                <a:tc>
                  <a:txBody>
                    <a:bodyPr/>
                    <a:lstStyle/>
                    <a:p>
                      <a:pPr marL="0" marR="0" lvl="0" indent="0" algn="l" rtl="0" eaLnBrk="1" fontAlgn="auto" latinLnBrk="0" hangingPunct="1">
                        <a:lnSpc>
                          <a:spcPct val="100000"/>
                        </a:lnSpc>
                        <a:spcBef>
                          <a:spcPts val="0"/>
                        </a:spcBef>
                        <a:spcAft>
                          <a:spcPts val="0"/>
                        </a:spcAft>
                        <a:buFontTx/>
                        <a:buNone/>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algn="ctr"/>
                      <a:endParaRPr lang="en-US" sz="1400">
                        <a:solidFill>
                          <a:schemeClr val="tx1"/>
                        </a:solidFill>
                      </a:endParaRPr>
                    </a:p>
                  </a:txBody>
                  <a:tcPr anchor="ctr">
                    <a:solidFill>
                      <a:schemeClr val="bg1"/>
                    </a:solidFill>
                  </a:tcPr>
                </a:tc>
                <a:extLst>
                  <a:ext uri="{0D108BD9-81ED-4DB2-BD59-A6C34878D82A}">
                    <a16:rowId xmlns:a16="http://schemas.microsoft.com/office/drawing/2014/main" val="3992438068"/>
                  </a:ext>
                </a:extLst>
              </a:tr>
              <a:tr h="472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algn="ctr"/>
                      <a:endParaRPr lang="en-US" sz="1400">
                        <a:solidFill>
                          <a:schemeClr val="tx1"/>
                        </a:solidFill>
                      </a:endParaRPr>
                    </a:p>
                  </a:txBody>
                  <a:tcPr anchor="ctr">
                    <a:solidFill>
                      <a:schemeClr val="bg1"/>
                    </a:solidFill>
                  </a:tcPr>
                </a:tc>
                <a:extLst>
                  <a:ext uri="{0D108BD9-81ED-4DB2-BD59-A6C34878D82A}">
                    <a16:rowId xmlns:a16="http://schemas.microsoft.com/office/drawing/2014/main" val="1913796627"/>
                  </a:ext>
                </a:extLst>
              </a:tr>
              <a:tr h="316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400">
                        <a:solidFill>
                          <a:schemeClr val="tx1"/>
                        </a:solidFill>
                      </a:endParaRPr>
                    </a:p>
                  </a:txBody>
                  <a:tcPr anchor="ctr">
                    <a:solidFill>
                      <a:schemeClr val="bg1"/>
                    </a:solidFill>
                  </a:tcPr>
                </a:tc>
                <a:extLst>
                  <a:ext uri="{0D108BD9-81ED-4DB2-BD59-A6C34878D82A}">
                    <a16:rowId xmlns:a16="http://schemas.microsoft.com/office/drawing/2014/main" val="2568845509"/>
                  </a:ext>
                </a:extLst>
              </a:tr>
              <a:tr h="316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400">
                        <a:solidFill>
                          <a:schemeClr val="tx1"/>
                        </a:solidFill>
                      </a:endParaRPr>
                    </a:p>
                  </a:txBody>
                  <a:tcPr anchor="ctr">
                    <a:solidFill>
                      <a:schemeClr val="bg1"/>
                    </a:solidFill>
                  </a:tcPr>
                </a:tc>
                <a:extLst>
                  <a:ext uri="{0D108BD9-81ED-4DB2-BD59-A6C34878D82A}">
                    <a16:rowId xmlns:a16="http://schemas.microsoft.com/office/drawing/2014/main" val="1752676342"/>
                  </a:ext>
                </a:extLst>
              </a:tr>
              <a:tr h="316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400">
                        <a:solidFill>
                          <a:schemeClr val="tx1"/>
                        </a:solidFill>
                      </a:endParaRPr>
                    </a:p>
                  </a:txBody>
                  <a:tcPr anchor="ctr">
                    <a:solidFill>
                      <a:schemeClr val="bg1"/>
                    </a:solidFill>
                  </a:tcPr>
                </a:tc>
                <a:extLst>
                  <a:ext uri="{0D108BD9-81ED-4DB2-BD59-A6C34878D82A}">
                    <a16:rowId xmlns:a16="http://schemas.microsoft.com/office/drawing/2014/main" val="2150174361"/>
                  </a:ext>
                </a:extLst>
              </a:tr>
              <a:tr h="5609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extLst>
                  <a:ext uri="{0D108BD9-81ED-4DB2-BD59-A6C34878D82A}">
                    <a16:rowId xmlns:a16="http://schemas.microsoft.com/office/drawing/2014/main" val="2977651681"/>
                  </a:ext>
                </a:extLst>
              </a:tr>
              <a:tr h="411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extLst>
                  <a:ext uri="{0D108BD9-81ED-4DB2-BD59-A6C34878D82A}">
                    <a16:rowId xmlns:a16="http://schemas.microsoft.com/office/drawing/2014/main" val="407422042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extLst>
                  <a:ext uri="{0D108BD9-81ED-4DB2-BD59-A6C34878D82A}">
                    <a16:rowId xmlns:a16="http://schemas.microsoft.com/office/drawing/2014/main" val="2757093077"/>
                  </a:ext>
                </a:extLst>
              </a:tr>
              <a:tr h="472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algn="ctr"/>
                      <a:endParaRPr lang="en-US" sz="1400">
                        <a:solidFill>
                          <a:schemeClr val="tx1"/>
                        </a:solidFill>
                      </a:endParaRPr>
                    </a:p>
                  </a:txBody>
                  <a:tcPr anchor="ctr">
                    <a:solidFill>
                      <a:schemeClr val="bg1"/>
                    </a:solidFill>
                  </a:tcPr>
                </a:tc>
                <a:extLst>
                  <a:ext uri="{0D108BD9-81ED-4DB2-BD59-A6C34878D82A}">
                    <a16:rowId xmlns:a16="http://schemas.microsoft.com/office/drawing/2014/main" val="2087996470"/>
                  </a:ext>
                </a:extLst>
              </a:tr>
              <a:tr h="472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algn="ctr"/>
                      <a:endParaRPr lang="en-US" sz="1400">
                        <a:solidFill>
                          <a:schemeClr val="tx1"/>
                        </a:solidFill>
                      </a:endParaRPr>
                    </a:p>
                  </a:txBody>
                  <a:tcPr anchor="ctr">
                    <a:solidFill>
                      <a:schemeClr val="bg1"/>
                    </a:solidFill>
                  </a:tcPr>
                </a:tc>
                <a:extLst>
                  <a:ext uri="{0D108BD9-81ED-4DB2-BD59-A6C34878D82A}">
                    <a16:rowId xmlns:a16="http://schemas.microsoft.com/office/drawing/2014/main" val="3249283984"/>
                  </a:ext>
                </a:extLst>
              </a:tr>
            </a:tbl>
          </a:graphicData>
        </a:graphic>
      </p:graphicFrame>
    </p:spTree>
    <p:extLst>
      <p:ext uri="{BB962C8B-B14F-4D97-AF65-F5344CB8AC3E}">
        <p14:creationId xmlns:p14="http://schemas.microsoft.com/office/powerpoint/2010/main" val="2500675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53248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36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28600" indent="0">
              <a:spcBef>
                <a:spcPts val="250"/>
              </a:spcBef>
              <a:buNone/>
              <a:defRPr sz="1800"/>
            </a:lvl2pPr>
            <a:lvl3pPr marL="457200" indent="0">
              <a:buNone/>
              <a:defRPr sz="1400"/>
            </a:lvl3pPr>
            <a:lvl4pPr marL="661988" indent="0">
              <a:buNone/>
              <a:defRPr sz="1200"/>
            </a:lvl4pPr>
            <a:lvl5pPr marL="855663"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35901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28600" indent="0">
              <a:spcBef>
                <a:spcPts val="250"/>
              </a:spcBef>
              <a:buNone/>
              <a:defRPr sz="1800"/>
            </a:lvl2pPr>
            <a:lvl3pPr marL="457200" indent="0">
              <a:buNone/>
              <a:defRPr sz="1400"/>
            </a:lvl3pPr>
            <a:lvl4pPr marL="661988" indent="0">
              <a:buNone/>
              <a:defRPr sz="1200"/>
            </a:lvl4pPr>
            <a:lvl5pPr marL="855663"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354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9378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804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297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757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284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5463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222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345BAB1-38F9-4632-A845-D281BB782D70}"/>
              </a:ext>
            </a:extLst>
          </p:cNvPr>
          <p:cNvSpPr>
            <a:spLocks noGrp="1"/>
          </p:cNvSpPr>
          <p:nvPr>
            <p:ph sz="quarter" idx="10"/>
          </p:nvPr>
        </p:nvSpPr>
        <p:spPr>
          <a:xfrm>
            <a:off x="1271588" y="1514475"/>
            <a:ext cx="2471737"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C51F5F3-17CF-4547-AE72-A6B65F552679}"/>
              </a:ext>
            </a:extLst>
          </p:cNvPr>
          <p:cNvSpPr>
            <a:spLocks noGrp="1"/>
          </p:cNvSpPr>
          <p:nvPr>
            <p:ph sz="quarter" idx="11"/>
          </p:nvPr>
        </p:nvSpPr>
        <p:spPr>
          <a:xfrm>
            <a:off x="4329113" y="1514475"/>
            <a:ext cx="2214562"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B3EEA1A-7694-4C4D-AEB3-20726AA0B543}"/>
              </a:ext>
            </a:extLst>
          </p:cNvPr>
          <p:cNvSpPr>
            <a:spLocks noGrp="1"/>
          </p:cNvSpPr>
          <p:nvPr>
            <p:ph sz="quarter" idx="12"/>
          </p:nvPr>
        </p:nvSpPr>
        <p:spPr>
          <a:xfrm>
            <a:off x="6986588" y="1514475"/>
            <a:ext cx="1971675"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6B21E8CA-CD08-4B90-91E2-9C874307CF11}"/>
              </a:ext>
            </a:extLst>
          </p:cNvPr>
          <p:cNvSpPr>
            <a:spLocks noGrp="1"/>
          </p:cNvSpPr>
          <p:nvPr>
            <p:ph sz="quarter" idx="13"/>
          </p:nvPr>
        </p:nvSpPr>
        <p:spPr>
          <a:xfrm>
            <a:off x="1914525" y="3317875"/>
            <a:ext cx="2214563" cy="725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4124D2F8-83E0-4056-94E8-281BF8F63484}"/>
              </a:ext>
              <a:ext uri="{C183D7F6-B498-43B3-948B-1728B52AA6E4}">
                <adec:decorative xmlns:adec="http://schemas.microsoft.com/office/drawing/2017/decorative" val="1"/>
              </a:ext>
            </a:extLst>
          </p:cNvPr>
          <p:cNvSpPr/>
          <p:nvPr userDrawn="1"/>
        </p:nvSpPr>
        <p:spPr bwMode="auto">
          <a:xfrm>
            <a:off x="7070428" y="2977780"/>
            <a:ext cx="3552719" cy="20326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457200" lvl="1" indent="0" defTabSz="932472" fontAlgn="base">
              <a:lnSpc>
                <a:spcPct val="90000"/>
              </a:lnSpc>
              <a:spcBef>
                <a:spcPct val="0"/>
              </a:spcBef>
              <a:spcAft>
                <a:spcPct val="0"/>
              </a:spcAft>
              <a:buFont typeface="Arial" panose="020B0604020202020204" pitchFamily="34" charset="0"/>
              <a:buNone/>
              <a:defRPr/>
            </a:pPr>
            <a:endParaRPr lang="en-US" sz="1200" kern="0">
              <a:solidFill>
                <a:srgbClr val="FFFFFF"/>
              </a:solidFill>
              <a:latin typeface="+mn-lt"/>
              <a:cs typeface="Segoe UI" pitchFamily="34" charset="0"/>
            </a:endParaRPr>
          </a:p>
        </p:txBody>
      </p:sp>
      <p:sp>
        <p:nvSpPr>
          <p:cNvPr id="12" name="Rectangle 11">
            <a:extLst>
              <a:ext uri="{FF2B5EF4-FFF2-40B4-BE49-F238E27FC236}">
                <a16:creationId xmlns:a16="http://schemas.microsoft.com/office/drawing/2014/main" id="{CA0775F5-B540-4E12-AE67-B6DCC39EFEA7}"/>
              </a:ext>
              <a:ext uri="{C183D7F6-B498-43B3-948B-1728B52AA6E4}">
                <adec:decorative xmlns:adec="http://schemas.microsoft.com/office/drawing/2017/decorative" val="1"/>
              </a:ext>
            </a:extLst>
          </p:cNvPr>
          <p:cNvSpPr/>
          <p:nvPr userDrawn="1"/>
        </p:nvSpPr>
        <p:spPr bwMode="auto">
          <a:xfrm>
            <a:off x="1568854" y="2977781"/>
            <a:ext cx="3552719" cy="20326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635000" lvl="2" indent="0" defTabSz="932472" fontAlgn="base">
              <a:lnSpc>
                <a:spcPct val="90000"/>
              </a:lnSpc>
              <a:spcBef>
                <a:spcPct val="0"/>
              </a:spcBef>
              <a:spcAft>
                <a:spcPct val="0"/>
              </a:spcAft>
              <a:buFont typeface="Arial" panose="020B0604020202020204" pitchFamily="34" charset="0"/>
              <a:buNone/>
              <a:defRPr/>
            </a:pPr>
            <a:endParaRPr lang="en-US" sz="1100" kern="0">
              <a:solidFill>
                <a:srgbClr val="FFFFFF"/>
              </a:solidFill>
              <a:latin typeface="+mn-lt"/>
              <a:cs typeface="Segoe UI" pitchFamily="34" charset="0"/>
            </a:endParaRPr>
          </a:p>
        </p:txBody>
      </p:sp>
      <p:cxnSp>
        <p:nvCxnSpPr>
          <p:cNvPr id="13" name="Straight Connector 12">
            <a:extLst>
              <a:ext uri="{FF2B5EF4-FFF2-40B4-BE49-F238E27FC236}">
                <a16:creationId xmlns:a16="http://schemas.microsoft.com/office/drawing/2014/main" id="{EAEA24CC-F01D-4A45-86A9-96CC04FD0B9F}"/>
              </a:ext>
              <a:ext uri="{C183D7F6-B498-43B3-948B-1728B52AA6E4}">
                <adec:decorative xmlns:adec="http://schemas.microsoft.com/office/drawing/2017/decorative" val="1"/>
              </a:ext>
            </a:extLst>
          </p:cNvPr>
          <p:cNvCxnSpPr>
            <a:cxnSpLocks/>
          </p:cNvCxnSpPr>
          <p:nvPr userDrawn="1"/>
        </p:nvCxnSpPr>
        <p:spPr>
          <a:xfrm>
            <a:off x="594426" y="2160120"/>
            <a:ext cx="0" cy="30014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D34497-00F0-400E-95F6-E66D662319E1}"/>
              </a:ext>
              <a:ext uri="{C183D7F6-B498-43B3-948B-1728B52AA6E4}">
                <adec:decorative xmlns:adec="http://schemas.microsoft.com/office/drawing/2017/decorative" val="1"/>
              </a:ext>
            </a:extLst>
          </p:cNvPr>
          <p:cNvCxnSpPr>
            <a:cxnSpLocks/>
          </p:cNvCxnSpPr>
          <p:nvPr userDrawn="1"/>
        </p:nvCxnSpPr>
        <p:spPr>
          <a:xfrm>
            <a:off x="594426" y="2326211"/>
            <a:ext cx="10986867"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7E2273E-6E4E-48EC-8CAD-FE0032A382EB}"/>
              </a:ext>
              <a:ext uri="{C183D7F6-B498-43B3-948B-1728B52AA6E4}">
                <adec:decorative xmlns:adec="http://schemas.microsoft.com/office/drawing/2017/decorative" val="1"/>
              </a:ext>
            </a:extLst>
          </p:cNvPr>
          <p:cNvCxnSpPr>
            <a:cxnSpLocks/>
          </p:cNvCxnSpPr>
          <p:nvPr userDrawn="1"/>
        </p:nvCxnSpPr>
        <p:spPr>
          <a:xfrm>
            <a:off x="6096000" y="2165619"/>
            <a:ext cx="0" cy="34319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8678C9-EA85-4AB8-AEE9-124171ECB94A}"/>
              </a:ext>
              <a:ext uri="{C183D7F6-B498-43B3-948B-1728B52AA6E4}">
                <adec:decorative xmlns:adec="http://schemas.microsoft.com/office/drawing/2017/decorative" val="1"/>
              </a:ext>
            </a:extLst>
          </p:cNvPr>
          <p:cNvCxnSpPr>
            <a:cxnSpLocks/>
          </p:cNvCxnSpPr>
          <p:nvPr userDrawn="1"/>
        </p:nvCxnSpPr>
        <p:spPr>
          <a:xfrm>
            <a:off x="11597575" y="2154927"/>
            <a:ext cx="0" cy="30014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494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6249861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CC64186-67B2-4D75-829D-5E3938330E94}"/>
              </a:ext>
            </a:extLst>
          </p:cNvPr>
          <p:cNvSpPr>
            <a:spLocks noGrp="1"/>
          </p:cNvSpPr>
          <p:nvPr>
            <p:ph sz="quarter" idx="10"/>
          </p:nvPr>
        </p:nvSpPr>
        <p:spPr>
          <a:xfrm>
            <a:off x="785813" y="1316038"/>
            <a:ext cx="24860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652B6E8-76E0-4549-AE03-5A2B037A25B0}"/>
              </a:ext>
            </a:extLst>
          </p:cNvPr>
          <p:cNvSpPr>
            <a:spLocks noGrp="1"/>
          </p:cNvSpPr>
          <p:nvPr>
            <p:ph sz="quarter" idx="11"/>
          </p:nvPr>
        </p:nvSpPr>
        <p:spPr>
          <a:xfrm>
            <a:off x="3544888" y="1316038"/>
            <a:ext cx="1893887"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9BBA487-3C94-4F21-936C-6CAE334391F4}"/>
              </a:ext>
            </a:extLst>
          </p:cNvPr>
          <p:cNvSpPr>
            <a:spLocks noGrp="1"/>
          </p:cNvSpPr>
          <p:nvPr>
            <p:ph sz="quarter" idx="12"/>
          </p:nvPr>
        </p:nvSpPr>
        <p:spPr>
          <a:xfrm>
            <a:off x="5711825" y="1316038"/>
            <a:ext cx="2565400"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9EF8955-5246-4DA6-B9A2-33A82D602894}"/>
              </a:ext>
            </a:extLst>
          </p:cNvPr>
          <p:cNvSpPr>
            <a:spLocks noGrp="1"/>
          </p:cNvSpPr>
          <p:nvPr>
            <p:ph sz="quarter" idx="13"/>
          </p:nvPr>
        </p:nvSpPr>
        <p:spPr>
          <a:xfrm>
            <a:off x="8550275" y="1316038"/>
            <a:ext cx="19256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A80FA1B9-28DD-4E28-8C08-2AF012C2D6C3}"/>
              </a:ext>
            </a:extLst>
          </p:cNvPr>
          <p:cNvSpPr>
            <a:spLocks noGrp="1"/>
          </p:cNvSpPr>
          <p:nvPr>
            <p:ph sz="quarter" idx="14"/>
          </p:nvPr>
        </p:nvSpPr>
        <p:spPr>
          <a:xfrm>
            <a:off x="785813" y="2840038"/>
            <a:ext cx="24860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49D343B0-9776-44EA-B2FC-9E2DB4872EF2}"/>
              </a:ext>
            </a:extLst>
          </p:cNvPr>
          <p:cNvSpPr>
            <a:spLocks noGrp="1"/>
          </p:cNvSpPr>
          <p:nvPr>
            <p:ph sz="quarter" idx="15"/>
          </p:nvPr>
        </p:nvSpPr>
        <p:spPr>
          <a:xfrm>
            <a:off x="3544888" y="2840038"/>
            <a:ext cx="2166937"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DEC5004C-2532-42B6-9CAF-F4472BBAF22C}"/>
              </a:ext>
            </a:extLst>
          </p:cNvPr>
          <p:cNvSpPr>
            <a:spLocks noGrp="1"/>
          </p:cNvSpPr>
          <p:nvPr>
            <p:ph sz="quarter" idx="16"/>
          </p:nvPr>
        </p:nvSpPr>
        <p:spPr>
          <a:xfrm>
            <a:off x="6110288" y="2840038"/>
            <a:ext cx="16224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DC7F69A-5287-4425-8A3A-B9D5DE2B7AC8}"/>
              </a:ext>
            </a:extLst>
          </p:cNvPr>
          <p:cNvSpPr>
            <a:spLocks noGrp="1"/>
          </p:cNvSpPr>
          <p:nvPr>
            <p:ph sz="quarter" idx="17"/>
          </p:nvPr>
        </p:nvSpPr>
        <p:spPr>
          <a:xfrm>
            <a:off x="8277225" y="2840038"/>
            <a:ext cx="19256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219B69F8-D900-40E2-92BE-55EFEF25A6FB}"/>
              </a:ext>
            </a:extLst>
          </p:cNvPr>
          <p:cNvSpPr>
            <a:spLocks noGrp="1"/>
          </p:cNvSpPr>
          <p:nvPr>
            <p:ph sz="quarter" idx="18"/>
          </p:nvPr>
        </p:nvSpPr>
        <p:spPr>
          <a:xfrm>
            <a:off x="1282700" y="4364038"/>
            <a:ext cx="2486025"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88ACA786-D5FD-4BC3-BEB3-7A58D740D8D2}"/>
              </a:ext>
            </a:extLst>
          </p:cNvPr>
          <p:cNvSpPr>
            <a:spLocks noGrp="1"/>
          </p:cNvSpPr>
          <p:nvPr>
            <p:ph sz="quarter" idx="19"/>
          </p:nvPr>
        </p:nvSpPr>
        <p:spPr>
          <a:xfrm>
            <a:off x="8902700" y="5294313"/>
            <a:ext cx="1300163" cy="24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216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92B5A41-DB46-45F5-9E2B-EF81FC27A4F5}"/>
              </a:ext>
            </a:extLst>
          </p:cNvPr>
          <p:cNvSpPr>
            <a:spLocks noGrp="1"/>
          </p:cNvSpPr>
          <p:nvPr>
            <p:ph sz="quarter" idx="10"/>
          </p:nvPr>
        </p:nvSpPr>
        <p:spPr>
          <a:xfrm>
            <a:off x="696913" y="1271588"/>
            <a:ext cx="2541587"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D87E428-40F7-498D-BD51-356C9946D36A}"/>
              </a:ext>
            </a:extLst>
          </p:cNvPr>
          <p:cNvSpPr>
            <a:spLocks noGrp="1"/>
          </p:cNvSpPr>
          <p:nvPr>
            <p:ph sz="quarter" idx="11"/>
          </p:nvPr>
        </p:nvSpPr>
        <p:spPr>
          <a:xfrm>
            <a:off x="3625850" y="1271588"/>
            <a:ext cx="1766888"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1993C21-A2C7-4DC6-B029-C2E4B1781E34}"/>
              </a:ext>
            </a:extLst>
          </p:cNvPr>
          <p:cNvSpPr>
            <a:spLocks noGrp="1"/>
          </p:cNvSpPr>
          <p:nvPr>
            <p:ph sz="quarter" idx="12"/>
          </p:nvPr>
        </p:nvSpPr>
        <p:spPr>
          <a:xfrm>
            <a:off x="5780088" y="1271588"/>
            <a:ext cx="1766887"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B9016384-D286-460A-83EA-FE0E2DC41757}"/>
              </a:ext>
            </a:extLst>
          </p:cNvPr>
          <p:cNvSpPr>
            <a:spLocks noGrp="1"/>
          </p:cNvSpPr>
          <p:nvPr>
            <p:ph sz="quarter" idx="13"/>
          </p:nvPr>
        </p:nvSpPr>
        <p:spPr>
          <a:xfrm>
            <a:off x="7934325" y="1271588"/>
            <a:ext cx="1766888"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BDC8C468-12D5-4F87-B416-FB885954F65C}"/>
              </a:ext>
            </a:extLst>
          </p:cNvPr>
          <p:cNvSpPr>
            <a:spLocks noGrp="1"/>
          </p:cNvSpPr>
          <p:nvPr>
            <p:ph sz="quarter" idx="14"/>
          </p:nvPr>
        </p:nvSpPr>
        <p:spPr>
          <a:xfrm>
            <a:off x="696913" y="2711450"/>
            <a:ext cx="2541587"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8139B38-6BCC-4453-9BEB-8FED0C8B6D5F}"/>
              </a:ext>
            </a:extLst>
          </p:cNvPr>
          <p:cNvSpPr>
            <a:spLocks noGrp="1"/>
          </p:cNvSpPr>
          <p:nvPr>
            <p:ph sz="quarter" idx="15"/>
          </p:nvPr>
        </p:nvSpPr>
        <p:spPr>
          <a:xfrm>
            <a:off x="3625850" y="2711450"/>
            <a:ext cx="1954213" cy="1395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F5EF4BDB-258F-4211-855E-273AE570F1C1}"/>
              </a:ext>
            </a:extLst>
          </p:cNvPr>
          <p:cNvSpPr>
            <a:spLocks noGrp="1"/>
          </p:cNvSpPr>
          <p:nvPr>
            <p:ph sz="quarter" idx="16"/>
          </p:nvPr>
        </p:nvSpPr>
        <p:spPr>
          <a:xfrm>
            <a:off x="5780088" y="2711450"/>
            <a:ext cx="1766887"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4C4364B-310E-4E99-A2B2-5F447B4AD798}"/>
              </a:ext>
            </a:extLst>
          </p:cNvPr>
          <p:cNvSpPr>
            <a:spLocks noGrp="1"/>
          </p:cNvSpPr>
          <p:nvPr>
            <p:ph sz="quarter" idx="17"/>
          </p:nvPr>
        </p:nvSpPr>
        <p:spPr>
          <a:xfrm>
            <a:off x="7934325" y="2711450"/>
            <a:ext cx="1766888"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575A5D5-14D6-4908-A368-B8769998D646}"/>
              </a:ext>
            </a:extLst>
          </p:cNvPr>
          <p:cNvSpPr>
            <a:spLocks noGrp="1"/>
          </p:cNvSpPr>
          <p:nvPr>
            <p:ph sz="quarter" idx="18"/>
          </p:nvPr>
        </p:nvSpPr>
        <p:spPr>
          <a:xfrm>
            <a:off x="10198100" y="2092325"/>
            <a:ext cx="1581150"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20">
            <a:extLst>
              <a:ext uri="{FF2B5EF4-FFF2-40B4-BE49-F238E27FC236}">
                <a16:creationId xmlns:a16="http://schemas.microsoft.com/office/drawing/2014/main" id="{BBA26A82-4BD1-44F2-B12C-D159F0DB1D51}"/>
              </a:ext>
              <a:ext uri="{C183D7F6-B498-43B3-948B-1728B52AA6E4}">
                <adec:decorative xmlns:adec="http://schemas.microsoft.com/office/drawing/2017/decorative" val="1"/>
              </a:ext>
            </a:extLst>
          </p:cNvPr>
          <p:cNvSpPr/>
          <p:nvPr userDrawn="1"/>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2" name="Rectangle 21">
            <a:extLst>
              <a:ext uri="{FF2B5EF4-FFF2-40B4-BE49-F238E27FC236}">
                <a16:creationId xmlns:a16="http://schemas.microsoft.com/office/drawing/2014/main" id="{2A7E0730-7D48-4570-ACFD-D6B23A4DA35F}"/>
              </a:ext>
              <a:ext uri="{C183D7F6-B498-43B3-948B-1728B52AA6E4}">
                <adec:decorative xmlns:adec="http://schemas.microsoft.com/office/drawing/2017/decorative" val="1"/>
              </a:ext>
            </a:extLst>
          </p:cNvPr>
          <p:cNvSpPr/>
          <p:nvPr userDrawn="1"/>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3" name="Rectangle 22">
            <a:extLst>
              <a:ext uri="{FF2B5EF4-FFF2-40B4-BE49-F238E27FC236}">
                <a16:creationId xmlns:a16="http://schemas.microsoft.com/office/drawing/2014/main" id="{83D40065-18F6-43F9-BDF3-E622B38C6C29}"/>
              </a:ext>
              <a:ext uri="{C183D7F6-B498-43B3-948B-1728B52AA6E4}">
                <adec:decorative xmlns:adec="http://schemas.microsoft.com/office/drawing/2017/decorative" val="1"/>
              </a:ext>
            </a:extLst>
          </p:cNvPr>
          <p:cNvSpPr/>
          <p:nvPr userDrawn="1"/>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4" name="Rectangle 23">
            <a:extLst>
              <a:ext uri="{FF2B5EF4-FFF2-40B4-BE49-F238E27FC236}">
                <a16:creationId xmlns:a16="http://schemas.microsoft.com/office/drawing/2014/main" id="{0F4D4B48-0979-4BEA-A218-661BC36CFAD9}"/>
              </a:ext>
              <a:ext uri="{C183D7F6-B498-43B3-948B-1728B52AA6E4}">
                <adec:decorative xmlns:adec="http://schemas.microsoft.com/office/drawing/2017/decorative" val="1"/>
              </a:ext>
            </a:extLst>
          </p:cNvPr>
          <p:cNvSpPr/>
          <p:nvPr userDrawn="1"/>
        </p:nvSpPr>
        <p:spPr bwMode="auto">
          <a:xfrm>
            <a:off x="1190604"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5" name="Rectangle 24">
            <a:extLst>
              <a:ext uri="{FF2B5EF4-FFF2-40B4-BE49-F238E27FC236}">
                <a16:creationId xmlns:a16="http://schemas.microsoft.com/office/drawing/2014/main" id="{4AE3C82C-1634-4ED1-870D-D795C97F07CD}"/>
              </a:ext>
              <a:ext uri="{C183D7F6-B498-43B3-948B-1728B52AA6E4}">
                <adec:decorative xmlns:adec="http://schemas.microsoft.com/office/drawing/2017/decorative" val="1"/>
              </a:ext>
            </a:extLst>
          </p:cNvPr>
          <p:cNvSpPr/>
          <p:nvPr userDrawn="1"/>
        </p:nvSpPr>
        <p:spPr bwMode="auto">
          <a:xfrm>
            <a:off x="5040868"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6" name="Rectangle 25">
            <a:extLst>
              <a:ext uri="{FF2B5EF4-FFF2-40B4-BE49-F238E27FC236}">
                <a16:creationId xmlns:a16="http://schemas.microsoft.com/office/drawing/2014/main" id="{0639E197-D3DA-4387-9E7A-14E58A101C63}"/>
              </a:ext>
              <a:ext uri="{C183D7F6-B498-43B3-948B-1728B52AA6E4}">
                <adec:decorative xmlns:adec="http://schemas.microsoft.com/office/drawing/2017/decorative" val="1"/>
              </a:ext>
            </a:extLst>
          </p:cNvPr>
          <p:cNvSpPr/>
          <p:nvPr userDrawn="1"/>
        </p:nvSpPr>
        <p:spPr bwMode="auto">
          <a:xfrm>
            <a:off x="8946376"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5" name="Content Placeholder 4">
            <a:extLst>
              <a:ext uri="{FF2B5EF4-FFF2-40B4-BE49-F238E27FC236}">
                <a16:creationId xmlns:a16="http://schemas.microsoft.com/office/drawing/2014/main" id="{4A35DCC6-DD52-4080-9451-B399C2404E25}"/>
              </a:ext>
            </a:extLst>
          </p:cNvPr>
          <p:cNvSpPr>
            <a:spLocks noGrp="1"/>
          </p:cNvSpPr>
          <p:nvPr>
            <p:ph sz="quarter" idx="19"/>
          </p:nvPr>
        </p:nvSpPr>
        <p:spPr>
          <a:xfrm>
            <a:off x="1973263" y="1973263"/>
            <a:ext cx="1155700" cy="738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AC216045-F0D0-47C9-AF50-A2A42D0C82A5}"/>
              </a:ext>
            </a:extLst>
          </p:cNvPr>
          <p:cNvSpPr>
            <a:spLocks noGrp="1"/>
          </p:cNvSpPr>
          <p:nvPr>
            <p:ph sz="quarter" idx="20"/>
          </p:nvPr>
        </p:nvSpPr>
        <p:spPr>
          <a:xfrm>
            <a:off x="4759325" y="1973263"/>
            <a:ext cx="1766888" cy="630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814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B3A8E7-1FCA-4E57-B13D-503C21444DAF}"/>
              </a:ext>
            </a:extLst>
          </p:cNvPr>
          <p:cNvSpPr>
            <a:spLocks noGrp="1"/>
          </p:cNvSpPr>
          <p:nvPr>
            <p:ph sz="quarter" idx="10"/>
          </p:nvPr>
        </p:nvSpPr>
        <p:spPr>
          <a:xfrm>
            <a:off x="719138" y="1184275"/>
            <a:ext cx="217328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2BB03A2-6A74-4AA7-8C77-509A4E80DF07}"/>
              </a:ext>
            </a:extLst>
          </p:cNvPr>
          <p:cNvSpPr>
            <a:spLocks noGrp="1"/>
          </p:cNvSpPr>
          <p:nvPr>
            <p:ph sz="quarter" idx="11"/>
          </p:nvPr>
        </p:nvSpPr>
        <p:spPr>
          <a:xfrm>
            <a:off x="3162300" y="1184275"/>
            <a:ext cx="1604963"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95AD2BC-C986-47EB-BC0B-8307B441EC5C}"/>
              </a:ext>
            </a:extLst>
          </p:cNvPr>
          <p:cNvSpPr>
            <a:spLocks noGrp="1"/>
          </p:cNvSpPr>
          <p:nvPr>
            <p:ph sz="quarter" idx="12"/>
          </p:nvPr>
        </p:nvSpPr>
        <p:spPr>
          <a:xfrm>
            <a:off x="5186363" y="1184275"/>
            <a:ext cx="179863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8A870E8-53E7-4DD1-91A2-048B0E1DB236}"/>
              </a:ext>
            </a:extLst>
          </p:cNvPr>
          <p:cNvSpPr>
            <a:spLocks noGrp="1"/>
          </p:cNvSpPr>
          <p:nvPr>
            <p:ph sz="quarter" idx="13"/>
          </p:nvPr>
        </p:nvSpPr>
        <p:spPr>
          <a:xfrm>
            <a:off x="7270750" y="1184275"/>
            <a:ext cx="1798638" cy="125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13B535BB-0656-4C28-B3D2-2C88928E9B22}"/>
              </a:ext>
            </a:extLst>
          </p:cNvPr>
          <p:cNvSpPr>
            <a:spLocks noGrp="1"/>
          </p:cNvSpPr>
          <p:nvPr>
            <p:ph sz="quarter" idx="14"/>
          </p:nvPr>
        </p:nvSpPr>
        <p:spPr>
          <a:xfrm>
            <a:off x="900113" y="2616200"/>
            <a:ext cx="2262187" cy="158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120C2911-82DB-4194-A20C-C9BEB4D1BCE5}"/>
              </a:ext>
            </a:extLst>
          </p:cNvPr>
          <p:cNvSpPr>
            <a:spLocks noGrp="1"/>
          </p:cNvSpPr>
          <p:nvPr>
            <p:ph sz="quarter" idx="15"/>
          </p:nvPr>
        </p:nvSpPr>
        <p:spPr>
          <a:xfrm>
            <a:off x="3687763" y="2616200"/>
            <a:ext cx="1798637" cy="1385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860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23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1AF6-4337-4D36-93BD-4CEDBE4A49E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17E26A7-29D1-4B29-975A-F626BF44B452}"/>
              </a:ext>
            </a:extLst>
          </p:cNvPr>
          <p:cNvSpPr>
            <a:spLocks noGrp="1"/>
          </p:cNvSpPr>
          <p:nvPr>
            <p:ph sz="quarter" idx="10"/>
          </p:nvPr>
        </p:nvSpPr>
        <p:spPr>
          <a:xfrm>
            <a:off x="722313" y="1282700"/>
            <a:ext cx="1939925" cy="72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952C358-2953-4A36-B735-A0AB85681C4C}"/>
              </a:ext>
            </a:extLst>
          </p:cNvPr>
          <p:cNvSpPr>
            <a:spLocks noGrp="1"/>
          </p:cNvSpPr>
          <p:nvPr>
            <p:ph sz="quarter" idx="11"/>
          </p:nvPr>
        </p:nvSpPr>
        <p:spPr>
          <a:xfrm>
            <a:off x="2871788" y="1282700"/>
            <a:ext cx="2165350" cy="72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D34CD7B-DF48-4594-8813-57E4207B1C56}"/>
              </a:ext>
            </a:extLst>
          </p:cNvPr>
          <p:cNvSpPr>
            <a:spLocks noGrp="1"/>
          </p:cNvSpPr>
          <p:nvPr>
            <p:ph sz="quarter" idx="12"/>
          </p:nvPr>
        </p:nvSpPr>
        <p:spPr>
          <a:xfrm>
            <a:off x="5246688" y="1282700"/>
            <a:ext cx="19399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9D5E018D-CD6D-4931-8A42-F58BEBFFFF3E}"/>
              </a:ext>
            </a:extLst>
          </p:cNvPr>
          <p:cNvSpPr>
            <a:spLocks noGrp="1"/>
          </p:cNvSpPr>
          <p:nvPr>
            <p:ph sz="quarter" idx="13"/>
          </p:nvPr>
        </p:nvSpPr>
        <p:spPr>
          <a:xfrm>
            <a:off x="7621588" y="1282700"/>
            <a:ext cx="16986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55D0DBD2-BC85-4EF6-A453-B5A1E6952E0F}"/>
              </a:ext>
            </a:extLst>
          </p:cNvPr>
          <p:cNvSpPr>
            <a:spLocks noGrp="1"/>
          </p:cNvSpPr>
          <p:nvPr>
            <p:ph sz="quarter" idx="14"/>
          </p:nvPr>
        </p:nvSpPr>
        <p:spPr>
          <a:xfrm>
            <a:off x="722313" y="2582863"/>
            <a:ext cx="2149475"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CC0F9DCF-9AA2-4651-B8D8-86020FEF1428}"/>
              </a:ext>
            </a:extLst>
          </p:cNvPr>
          <p:cNvSpPr>
            <a:spLocks noGrp="1"/>
          </p:cNvSpPr>
          <p:nvPr>
            <p:ph sz="quarter" idx="15"/>
          </p:nvPr>
        </p:nvSpPr>
        <p:spPr>
          <a:xfrm>
            <a:off x="3271838" y="2582863"/>
            <a:ext cx="1974850" cy="846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5E4FD744-73F9-4FA7-B0EB-30D5D58D00B6}"/>
              </a:ext>
            </a:extLst>
          </p:cNvPr>
          <p:cNvSpPr>
            <a:spLocks noGrp="1"/>
          </p:cNvSpPr>
          <p:nvPr>
            <p:ph sz="quarter" idx="16"/>
          </p:nvPr>
        </p:nvSpPr>
        <p:spPr>
          <a:xfrm>
            <a:off x="5646738" y="2706688"/>
            <a:ext cx="17494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70013E6-6CDD-41A0-A0F0-B435634E4640}"/>
              </a:ext>
            </a:extLst>
          </p:cNvPr>
          <p:cNvSpPr>
            <a:spLocks noGrp="1"/>
          </p:cNvSpPr>
          <p:nvPr>
            <p:ph sz="quarter" idx="17"/>
          </p:nvPr>
        </p:nvSpPr>
        <p:spPr>
          <a:xfrm>
            <a:off x="7796213" y="2582863"/>
            <a:ext cx="1379537"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E87C977A-7AA8-4C0F-BF38-44A7D2741C1C}"/>
              </a:ext>
              <a:ext uri="{C183D7F6-B498-43B3-948B-1728B52AA6E4}">
                <adec:decorative xmlns:adec="http://schemas.microsoft.com/office/drawing/2017/decorative" val="1"/>
              </a:ext>
            </a:extLst>
          </p:cNvPr>
          <p:cNvCxnSpPr>
            <a:cxnSpLocks/>
          </p:cNvCxnSpPr>
          <p:nvPr userDrawn="1"/>
        </p:nvCxnSpPr>
        <p:spPr>
          <a:xfrm>
            <a:off x="4200743" y="5427853"/>
            <a:ext cx="0" cy="276550"/>
          </a:xfrm>
          <a:prstGeom prst="line">
            <a:avLst/>
          </a:prstGeom>
          <a:noFill/>
          <a:ln w="19050" cap="flat" cmpd="sng" algn="ctr">
            <a:solidFill>
              <a:srgbClr val="50E6FF"/>
            </a:solidFill>
            <a:prstDash val="solid"/>
            <a:headEnd type="none"/>
            <a:tailEnd type="none"/>
          </a:ln>
          <a:effectLst/>
        </p:spPr>
      </p:cxnSp>
      <p:cxnSp>
        <p:nvCxnSpPr>
          <p:cNvPr id="20" name="Straight Connector 19">
            <a:extLst>
              <a:ext uri="{FF2B5EF4-FFF2-40B4-BE49-F238E27FC236}">
                <a16:creationId xmlns:a16="http://schemas.microsoft.com/office/drawing/2014/main" id="{C3BFF8E3-14BE-45F8-A4AD-49CDAD4147F3}"/>
              </a:ext>
              <a:ext uri="{C183D7F6-B498-43B3-948B-1728B52AA6E4}">
                <adec:decorative xmlns:adec="http://schemas.microsoft.com/office/drawing/2017/decorative" val="1"/>
              </a:ext>
            </a:extLst>
          </p:cNvPr>
          <p:cNvCxnSpPr>
            <a:cxnSpLocks/>
          </p:cNvCxnSpPr>
          <p:nvPr userDrawn="1"/>
        </p:nvCxnSpPr>
        <p:spPr>
          <a:xfrm>
            <a:off x="5988163" y="5427853"/>
            <a:ext cx="0" cy="276550"/>
          </a:xfrm>
          <a:prstGeom prst="line">
            <a:avLst/>
          </a:prstGeom>
          <a:noFill/>
          <a:ln w="19050" cap="flat" cmpd="sng" algn="ctr">
            <a:solidFill>
              <a:srgbClr val="50E6FF"/>
            </a:solidFill>
            <a:prstDash val="solid"/>
            <a:headEnd type="none"/>
            <a:tailEnd type="none"/>
          </a:ln>
          <a:effectLst/>
        </p:spPr>
      </p:cxnSp>
      <p:cxnSp>
        <p:nvCxnSpPr>
          <p:cNvPr id="21" name="Straight Connector 20">
            <a:extLst>
              <a:ext uri="{FF2B5EF4-FFF2-40B4-BE49-F238E27FC236}">
                <a16:creationId xmlns:a16="http://schemas.microsoft.com/office/drawing/2014/main" id="{9D66CAD8-0758-492E-8554-D4B116137C45}"/>
              </a:ext>
              <a:ext uri="{C183D7F6-B498-43B3-948B-1728B52AA6E4}">
                <adec:decorative xmlns:adec="http://schemas.microsoft.com/office/drawing/2017/decorative" val="1"/>
              </a:ext>
            </a:extLst>
          </p:cNvPr>
          <p:cNvCxnSpPr>
            <a:cxnSpLocks/>
          </p:cNvCxnSpPr>
          <p:nvPr userDrawn="1"/>
        </p:nvCxnSpPr>
        <p:spPr>
          <a:xfrm>
            <a:off x="7739632" y="5427853"/>
            <a:ext cx="0" cy="276550"/>
          </a:xfrm>
          <a:prstGeom prst="line">
            <a:avLst/>
          </a:prstGeom>
          <a:noFill/>
          <a:ln w="19050" cap="flat" cmpd="sng" algn="ctr">
            <a:solidFill>
              <a:srgbClr val="50E6FF"/>
            </a:solidFill>
            <a:prstDash val="solid"/>
            <a:headEnd type="none"/>
            <a:tailEnd type="none"/>
          </a:ln>
          <a:effectLst/>
        </p:spPr>
      </p:cxnSp>
      <p:sp>
        <p:nvSpPr>
          <p:cNvPr id="22" name="Freeform 6">
            <a:extLst>
              <a:ext uri="{FF2B5EF4-FFF2-40B4-BE49-F238E27FC236}">
                <a16:creationId xmlns:a16="http://schemas.microsoft.com/office/drawing/2014/main" id="{4F4DD566-8609-41E4-AC9F-141A6FED759C}"/>
              </a:ext>
              <a:ext uri="{C183D7F6-B498-43B3-948B-1728B52AA6E4}">
                <adec:decorative xmlns:adec="http://schemas.microsoft.com/office/drawing/2017/decorative" val="1"/>
              </a:ext>
            </a:extLst>
          </p:cNvPr>
          <p:cNvSpPr>
            <a:spLocks/>
          </p:cNvSpPr>
          <p:nvPr userDrawn="1"/>
        </p:nvSpPr>
        <p:spPr bwMode="auto">
          <a:xfrm rot="2171515">
            <a:off x="5117705" y="3279643"/>
            <a:ext cx="1379098" cy="1186965"/>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28575"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E7243FC2-1135-492E-84AB-5D2D6626B955}"/>
              </a:ext>
              <a:ext uri="{C183D7F6-B498-43B3-948B-1728B52AA6E4}">
                <adec:decorative xmlns:adec="http://schemas.microsoft.com/office/drawing/2017/decorative" val="1"/>
              </a:ext>
            </a:extLst>
          </p:cNvPr>
          <p:cNvSpPr>
            <a:spLocks/>
          </p:cNvSpPr>
          <p:nvPr userDrawn="1"/>
        </p:nvSpPr>
        <p:spPr bwMode="auto">
          <a:xfrm rot="2978489">
            <a:off x="5199364" y="2027594"/>
            <a:ext cx="1298647" cy="1298739"/>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28575"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83161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C877-114C-495A-938E-4B4BD944497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B3AD69-2FD6-4F15-B70B-9C96278C2D05}"/>
              </a:ext>
            </a:extLst>
          </p:cNvPr>
          <p:cNvSpPr>
            <a:spLocks noGrp="1"/>
          </p:cNvSpPr>
          <p:nvPr>
            <p:ph sz="quarter" idx="10"/>
          </p:nvPr>
        </p:nvSpPr>
        <p:spPr>
          <a:xfrm>
            <a:off x="958850" y="1184275"/>
            <a:ext cx="1874838"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9A9CAF2-5E6E-4E89-BAEF-E96E43EFCB7A}"/>
              </a:ext>
            </a:extLst>
          </p:cNvPr>
          <p:cNvSpPr>
            <a:spLocks noGrp="1"/>
          </p:cNvSpPr>
          <p:nvPr>
            <p:ph sz="quarter" idx="11"/>
          </p:nvPr>
        </p:nvSpPr>
        <p:spPr>
          <a:xfrm>
            <a:off x="3148013" y="1184275"/>
            <a:ext cx="2038350"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A4E9D9B-3673-46DE-93BD-0904B03EC834}"/>
              </a:ext>
            </a:extLst>
          </p:cNvPr>
          <p:cNvSpPr>
            <a:spLocks noGrp="1"/>
          </p:cNvSpPr>
          <p:nvPr>
            <p:ph sz="quarter" idx="12"/>
          </p:nvPr>
        </p:nvSpPr>
        <p:spPr>
          <a:xfrm>
            <a:off x="5500688" y="1184275"/>
            <a:ext cx="1858962"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3065343B-25ED-4D7D-9BE9-348199C91218}"/>
              </a:ext>
            </a:extLst>
          </p:cNvPr>
          <p:cNvSpPr>
            <a:spLocks noGrp="1"/>
          </p:cNvSpPr>
          <p:nvPr>
            <p:ph sz="quarter" idx="13"/>
          </p:nvPr>
        </p:nvSpPr>
        <p:spPr>
          <a:xfrm>
            <a:off x="7869238" y="1184275"/>
            <a:ext cx="1709737"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C0619B8-4AFC-4DC3-8DA5-9683E31EACCA}"/>
              </a:ext>
            </a:extLst>
          </p:cNvPr>
          <p:cNvSpPr>
            <a:spLocks noGrp="1"/>
          </p:cNvSpPr>
          <p:nvPr>
            <p:ph sz="quarter" idx="14"/>
          </p:nvPr>
        </p:nvSpPr>
        <p:spPr>
          <a:xfrm>
            <a:off x="10088563" y="1319213"/>
            <a:ext cx="1517650" cy="1123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B122455-EF78-4BED-9391-EDC6EFA2C1AA}"/>
              </a:ext>
            </a:extLst>
          </p:cNvPr>
          <p:cNvSpPr>
            <a:spLocks noGrp="1"/>
          </p:cNvSpPr>
          <p:nvPr>
            <p:ph sz="quarter" idx="15"/>
          </p:nvPr>
        </p:nvSpPr>
        <p:spPr>
          <a:xfrm>
            <a:off x="1423988" y="2751138"/>
            <a:ext cx="1874837" cy="87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C77244FC-AA66-411E-932D-2F05B2756A14}"/>
              </a:ext>
              <a:ext uri="{C183D7F6-B498-43B3-948B-1728B52AA6E4}">
                <adec:decorative xmlns:adec="http://schemas.microsoft.com/office/drawing/2017/decorative" val="1"/>
              </a:ext>
            </a:extLst>
          </p:cNvPr>
          <p:cNvSpPr/>
          <p:nvPr userDrawn="1"/>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1" name="Rectangle 10">
            <a:extLst>
              <a:ext uri="{FF2B5EF4-FFF2-40B4-BE49-F238E27FC236}">
                <a16:creationId xmlns:a16="http://schemas.microsoft.com/office/drawing/2014/main" id="{BA40A7C8-F607-4363-B823-C6FF61037377}"/>
              </a:ext>
              <a:ext uri="{C183D7F6-B498-43B3-948B-1728B52AA6E4}">
                <adec:decorative xmlns:adec="http://schemas.microsoft.com/office/drawing/2017/decorative" val="1"/>
              </a:ext>
            </a:extLst>
          </p:cNvPr>
          <p:cNvSpPr/>
          <p:nvPr userDrawn="1"/>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sp>
        <p:nvSpPr>
          <p:cNvPr id="13" name="Graphic 117">
            <a:extLst>
              <a:ext uri="{FF2B5EF4-FFF2-40B4-BE49-F238E27FC236}">
                <a16:creationId xmlns:a16="http://schemas.microsoft.com/office/drawing/2014/main" id="{6ED93388-B7C8-46F0-A6C2-021202C22FD0}"/>
              </a:ext>
              <a:ext uri="{C183D7F6-B498-43B3-948B-1728B52AA6E4}">
                <adec:decorative xmlns:adec="http://schemas.microsoft.com/office/drawing/2017/decorative" val="1"/>
              </a:ext>
            </a:extLst>
          </p:cNvPr>
          <p:cNvSpPr/>
          <p:nvPr userDrawn="1"/>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6432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4A8C-1D60-4C98-AC07-400463ACD65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A8C5C8A-2373-44E6-8BE6-7D2849D4A875}"/>
              </a:ext>
            </a:extLst>
          </p:cNvPr>
          <p:cNvSpPr>
            <a:spLocks noGrp="1"/>
          </p:cNvSpPr>
          <p:nvPr>
            <p:ph sz="quarter" idx="10"/>
          </p:nvPr>
        </p:nvSpPr>
        <p:spPr>
          <a:xfrm>
            <a:off x="588963" y="1333500"/>
            <a:ext cx="2319337"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2DEC8D5-8CC3-46BF-81A7-D82E919DE866}"/>
              </a:ext>
            </a:extLst>
          </p:cNvPr>
          <p:cNvSpPr>
            <a:spLocks noGrp="1"/>
          </p:cNvSpPr>
          <p:nvPr>
            <p:ph sz="quarter" idx="11"/>
          </p:nvPr>
        </p:nvSpPr>
        <p:spPr>
          <a:xfrm>
            <a:off x="3267075" y="1333500"/>
            <a:ext cx="1665288"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CAA6ACF-8567-4D2D-809F-BAE2B5397070}"/>
              </a:ext>
            </a:extLst>
          </p:cNvPr>
          <p:cNvSpPr>
            <a:spLocks noGrp="1"/>
          </p:cNvSpPr>
          <p:nvPr>
            <p:ph sz="quarter" idx="12"/>
          </p:nvPr>
        </p:nvSpPr>
        <p:spPr>
          <a:xfrm>
            <a:off x="5291138" y="1333500"/>
            <a:ext cx="1365250"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01C317FA-BD63-4E12-8972-AE58144B1B68}"/>
              </a:ext>
            </a:extLst>
          </p:cNvPr>
          <p:cNvSpPr>
            <a:spLocks noGrp="1"/>
          </p:cNvSpPr>
          <p:nvPr>
            <p:ph sz="quarter" idx="13"/>
          </p:nvPr>
        </p:nvSpPr>
        <p:spPr>
          <a:xfrm>
            <a:off x="7015163" y="1214438"/>
            <a:ext cx="1665287" cy="1004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9A252170-AA5A-46E0-A7E2-FA82A51C4AA2}"/>
              </a:ext>
            </a:extLst>
          </p:cNvPr>
          <p:cNvSpPr>
            <a:spLocks noGrp="1"/>
          </p:cNvSpPr>
          <p:nvPr>
            <p:ph sz="quarter" idx="14"/>
          </p:nvPr>
        </p:nvSpPr>
        <p:spPr>
          <a:xfrm>
            <a:off x="8888413" y="1333500"/>
            <a:ext cx="187483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1C65D32D-2E36-4A08-9485-CC364C5E6B89}"/>
              </a:ext>
              <a:ext uri="{C183D7F6-B498-43B3-948B-1728B52AA6E4}">
                <adec:decorative xmlns:adec="http://schemas.microsoft.com/office/drawing/2017/decorative" val="1"/>
              </a:ext>
            </a:extLst>
          </p:cNvPr>
          <p:cNvSpPr/>
          <p:nvPr userDrawn="1"/>
        </p:nvSpPr>
        <p:spPr>
          <a:xfrm>
            <a:off x="4042222" y="1965444"/>
            <a:ext cx="7645283"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1" name="Rectangle 10">
            <a:extLst>
              <a:ext uri="{FF2B5EF4-FFF2-40B4-BE49-F238E27FC236}">
                <a16:creationId xmlns:a16="http://schemas.microsoft.com/office/drawing/2014/main" id="{8A311871-BD50-4D9C-8D8A-6960AA9057F7}"/>
              </a:ext>
              <a:ext uri="{C183D7F6-B498-43B3-948B-1728B52AA6E4}">
                <adec:decorative xmlns:adec="http://schemas.microsoft.com/office/drawing/2017/decorative" val="1"/>
              </a:ext>
            </a:extLst>
          </p:cNvPr>
          <p:cNvSpPr/>
          <p:nvPr userDrawn="1"/>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sp>
        <p:nvSpPr>
          <p:cNvPr id="13" name="Graphic 117">
            <a:extLst>
              <a:ext uri="{FF2B5EF4-FFF2-40B4-BE49-F238E27FC236}">
                <a16:creationId xmlns:a16="http://schemas.microsoft.com/office/drawing/2014/main" id="{C70FD76D-E3D7-4220-A0F4-6FD8B90A0F7A}"/>
              </a:ext>
              <a:ext uri="{C183D7F6-B498-43B3-948B-1728B52AA6E4}">
                <adec:decorative xmlns:adec="http://schemas.microsoft.com/office/drawing/2017/decorative" val="1"/>
              </a:ext>
            </a:extLst>
          </p:cNvPr>
          <p:cNvSpPr/>
          <p:nvPr userDrawn="1"/>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55531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192D-6FE6-44C9-9D23-1C7B77A6909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BB39B5E-3302-4A6C-9591-5C90A19E2FA6}"/>
              </a:ext>
            </a:extLst>
          </p:cNvPr>
          <p:cNvSpPr>
            <a:spLocks noGrp="1"/>
          </p:cNvSpPr>
          <p:nvPr>
            <p:ph sz="quarter" idx="10"/>
          </p:nvPr>
        </p:nvSpPr>
        <p:spPr>
          <a:xfrm>
            <a:off x="884238" y="1708150"/>
            <a:ext cx="1709737"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11073A9A-6A4A-4C04-9DCF-3277331CAF3A}"/>
              </a:ext>
            </a:extLst>
          </p:cNvPr>
          <p:cNvSpPr>
            <a:spLocks noGrp="1"/>
          </p:cNvSpPr>
          <p:nvPr>
            <p:ph sz="quarter" idx="11"/>
          </p:nvPr>
        </p:nvSpPr>
        <p:spPr>
          <a:xfrm>
            <a:off x="884238" y="2743200"/>
            <a:ext cx="1709737"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D24C7C6-A671-4F3C-A169-F6738CE021C0}"/>
              </a:ext>
            </a:extLst>
          </p:cNvPr>
          <p:cNvSpPr>
            <a:spLocks noGrp="1"/>
          </p:cNvSpPr>
          <p:nvPr>
            <p:ph sz="quarter" idx="12"/>
          </p:nvPr>
        </p:nvSpPr>
        <p:spPr>
          <a:xfrm>
            <a:off x="2922588" y="1558925"/>
            <a:ext cx="1454150"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76579826-8E84-4649-B849-80FBFFA05056}"/>
              </a:ext>
            </a:extLst>
          </p:cNvPr>
          <p:cNvSpPr>
            <a:spLocks noGrp="1"/>
          </p:cNvSpPr>
          <p:nvPr>
            <p:ph sz="quarter" idx="13"/>
          </p:nvPr>
        </p:nvSpPr>
        <p:spPr>
          <a:xfrm>
            <a:off x="3222625" y="2638425"/>
            <a:ext cx="1454150" cy="855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2A7FD555-5DC9-4E04-B4AC-F5036A9CAD2E}"/>
              </a:ext>
            </a:extLst>
          </p:cNvPr>
          <p:cNvSpPr>
            <a:spLocks noGrp="1"/>
          </p:cNvSpPr>
          <p:nvPr>
            <p:ph sz="quarter" idx="14"/>
          </p:nvPr>
        </p:nvSpPr>
        <p:spPr>
          <a:xfrm>
            <a:off x="5284788" y="1558925"/>
            <a:ext cx="1454150" cy="107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2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5845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35C74D4-ED20-4A82-B1B7-7E3D0F714824}"/>
              </a:ext>
            </a:extLst>
          </p:cNvPr>
          <p:cNvSpPr>
            <a:spLocks noGrp="1"/>
          </p:cNvSpPr>
          <p:nvPr>
            <p:ph sz="quarter" idx="10"/>
          </p:nvPr>
        </p:nvSpPr>
        <p:spPr>
          <a:xfrm>
            <a:off x="1500188" y="1457325"/>
            <a:ext cx="1814512"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DF358E81-EB70-494E-B6C5-EC033FBB9F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4941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8024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11/17/2022</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69134573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5974F7A6-A9E2-4850-B07A-13544BFE59E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3" name="Content Placeholder 2">
            <a:extLst>
              <a:ext uri="{FF2B5EF4-FFF2-40B4-BE49-F238E27FC236}">
                <a16:creationId xmlns:a16="http://schemas.microsoft.com/office/drawing/2014/main" id="{7A3497E7-5F6F-4C2B-BB57-32260FC3971B}"/>
              </a:ext>
            </a:extLst>
          </p:cNvPr>
          <p:cNvSpPr>
            <a:spLocks noGrp="1"/>
          </p:cNvSpPr>
          <p:nvPr>
            <p:ph sz="quarter" idx="13"/>
          </p:nvPr>
        </p:nvSpPr>
        <p:spPr>
          <a:xfrm>
            <a:off x="1717675" y="4433888"/>
            <a:ext cx="2411413" cy="152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853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Tit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6" name="TextBox 5">
            <a:extLst>
              <a:ext uri="{FF2B5EF4-FFF2-40B4-BE49-F238E27FC236}">
                <a16:creationId xmlns:a16="http://schemas.microsoft.com/office/drawing/2014/main" id="{3CC0F839-5ADC-504A-B8E0-39D23E54D7CA}"/>
              </a:ext>
            </a:extLst>
          </p:cNvPr>
          <p:cNvSpPr txBox="1"/>
          <p:nvPr userDrawn="1"/>
        </p:nvSpPr>
        <p:spPr>
          <a:xfrm>
            <a:off x="499838" y="2989189"/>
            <a:ext cx="6000061" cy="2000548"/>
          </a:xfrm>
          <a:prstGeom prst="rect">
            <a:avLst/>
          </a:prstGeom>
          <a:noFill/>
        </p:spPr>
        <p:txBody>
          <a:bodyPr wrap="square" lIns="0" tIns="0" rIns="0" bIns="0" rtlCol="0">
            <a:spAutoFit/>
          </a:bodyPr>
          <a:lstStyle/>
          <a:p>
            <a:pPr defTabSz="914217">
              <a:lnSpc>
                <a:spcPts val="5199"/>
              </a:lnSpc>
            </a:pPr>
            <a:r>
              <a:rPr lang="en-US" sz="4799" b="1">
                <a:solidFill>
                  <a:prstClr val="white"/>
                </a:solidFill>
                <a:latin typeface="Segoe Pro Semibold" panose="020B0502040504020203" pitchFamily="34" charset="0"/>
              </a:rPr>
              <a:t>Azure Hybrid </a:t>
            </a:r>
            <a:br>
              <a:rPr lang="en-US" sz="4799" b="1">
                <a:solidFill>
                  <a:prstClr val="white"/>
                </a:solidFill>
                <a:latin typeface="Segoe Pro Semibold" panose="020B0502040504020203" pitchFamily="34" charset="0"/>
              </a:rPr>
            </a:br>
            <a:r>
              <a:rPr lang="en-US" sz="4799" b="1">
                <a:solidFill>
                  <a:prstClr val="white"/>
                </a:solidFill>
                <a:latin typeface="Segoe Pro Semibold" panose="020B0502040504020203" pitchFamily="34" charset="0"/>
              </a:rPr>
              <a:t>and </a:t>
            </a:r>
            <a:r>
              <a:rPr lang="en-US" sz="4799" b="1" err="1">
                <a:solidFill>
                  <a:prstClr val="white"/>
                </a:solidFill>
                <a:latin typeface="Segoe Pro Semibold" panose="020B0502040504020203" pitchFamily="34" charset="0"/>
              </a:rPr>
              <a:t>Multicloud</a:t>
            </a:r>
            <a:r>
              <a:rPr lang="en-US" sz="4799" b="1">
                <a:solidFill>
                  <a:prstClr val="white"/>
                </a:solidFill>
                <a:latin typeface="Segoe Pro Semibold" panose="020B0502040504020203" pitchFamily="34" charset="0"/>
              </a:rPr>
              <a:t> Digital Event</a:t>
            </a:r>
          </a:p>
        </p:txBody>
      </p:sp>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Tree>
    <p:extLst>
      <p:ext uri="{BB962C8B-B14F-4D97-AF65-F5344CB8AC3E}">
        <p14:creationId xmlns:p14="http://schemas.microsoft.com/office/powerpoint/2010/main" val="412835201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Title - L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F2EC55-F459-1047-8963-55A0FCCFC2AB}"/>
              </a:ext>
            </a:extLst>
          </p:cNvPr>
          <p:cNvPicPr>
            <a:picLocks noChangeAspect="1"/>
          </p:cNvPicPr>
          <p:nvPr userDrawn="1"/>
        </p:nvPicPr>
        <p:blipFill>
          <a:blip r:embed="rId2"/>
          <a:srcRect/>
          <a:stretch/>
        </p:blipFill>
        <p:spPr>
          <a:xfrm>
            <a:off x="793" y="0"/>
            <a:ext cx="12190413" cy="6858000"/>
          </a:xfrm>
          <a:prstGeom prst="rect">
            <a:avLst/>
          </a:prstGeom>
        </p:spPr>
      </p:pic>
      <p:sp>
        <p:nvSpPr>
          <p:cNvPr id="14" name="TextBox 13">
            <a:extLst>
              <a:ext uri="{FF2B5EF4-FFF2-40B4-BE49-F238E27FC236}">
                <a16:creationId xmlns:a16="http://schemas.microsoft.com/office/drawing/2014/main" id="{E37AF059-2E2D-E84F-A7BE-89A2C67E3F1F}"/>
              </a:ext>
            </a:extLst>
          </p:cNvPr>
          <p:cNvSpPr txBox="1"/>
          <p:nvPr userDrawn="1"/>
        </p:nvSpPr>
        <p:spPr>
          <a:xfrm>
            <a:off x="499839" y="2989189"/>
            <a:ext cx="5049694" cy="2000548"/>
          </a:xfrm>
          <a:prstGeom prst="rect">
            <a:avLst/>
          </a:prstGeom>
          <a:noFill/>
        </p:spPr>
        <p:txBody>
          <a:bodyPr wrap="square" lIns="0" tIns="0" rIns="0" bIns="0" rtlCol="0">
            <a:spAutoFit/>
          </a:bodyPr>
          <a:lstStyle/>
          <a:p>
            <a:pPr defTabSz="914217">
              <a:lnSpc>
                <a:spcPts val="5199"/>
              </a:lnSpc>
            </a:pPr>
            <a:r>
              <a:rPr lang="en-US" sz="4799" b="1">
                <a:solidFill>
                  <a:srgbClr val="191919"/>
                </a:solidFill>
                <a:latin typeface="Segoe Pro Semibold" panose="020B0502040504020203" pitchFamily="34" charset="0"/>
              </a:rPr>
              <a:t>Azure Hybrid </a:t>
            </a:r>
            <a:br>
              <a:rPr lang="en-US" sz="4799" b="1">
                <a:solidFill>
                  <a:srgbClr val="191919"/>
                </a:solidFill>
                <a:latin typeface="Segoe Pro Semibold" panose="020B0502040504020203" pitchFamily="34" charset="0"/>
              </a:rPr>
            </a:br>
            <a:r>
              <a:rPr lang="en-US" sz="4799" b="1">
                <a:solidFill>
                  <a:srgbClr val="191919"/>
                </a:solidFill>
                <a:latin typeface="Segoe Pro Semibold" panose="020B0502040504020203" pitchFamily="34" charset="0"/>
              </a:rPr>
              <a:t>and </a:t>
            </a:r>
            <a:r>
              <a:rPr lang="en-US" sz="4799" b="1" err="1">
                <a:solidFill>
                  <a:srgbClr val="191919"/>
                </a:solidFill>
                <a:latin typeface="Segoe Pro Semibold" panose="020B0502040504020203" pitchFamily="34" charset="0"/>
              </a:rPr>
              <a:t>Multicloud</a:t>
            </a:r>
            <a:r>
              <a:rPr lang="en-US" sz="4799" b="1">
                <a:solidFill>
                  <a:srgbClr val="191919"/>
                </a:solidFill>
                <a:latin typeface="Segoe Pro Semibold" panose="020B0502040504020203" pitchFamily="34" charset="0"/>
              </a:rPr>
              <a:t> Digital Event</a:t>
            </a:r>
          </a:p>
        </p:txBody>
      </p:sp>
      <p:sp>
        <p:nvSpPr>
          <p:cNvPr id="15" name="TextBox 14">
            <a:extLst>
              <a:ext uri="{FF2B5EF4-FFF2-40B4-BE49-F238E27FC236}">
                <a16:creationId xmlns:a16="http://schemas.microsoft.com/office/drawing/2014/main" id="{8766C7AD-1A1A-C34B-8022-86B200627F4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125999"/>
                </a:solidFill>
                <a:latin typeface="Segoe Pro" panose="020B0502040504020203" pitchFamily="34" charset="0"/>
              </a:rPr>
              <a:t>June 29, 2021</a:t>
            </a:r>
          </a:p>
        </p:txBody>
      </p:sp>
      <p:pic>
        <p:nvPicPr>
          <p:cNvPr id="16" name="Picture 15">
            <a:extLst>
              <a:ext uri="{FF2B5EF4-FFF2-40B4-BE49-F238E27FC236}">
                <a16:creationId xmlns:a16="http://schemas.microsoft.com/office/drawing/2014/main" id="{26C1C245-73E6-0842-99D5-A31BA121C73E}"/>
              </a:ext>
            </a:extLst>
          </p:cNvPr>
          <p:cNvPicPr>
            <a:picLocks noChangeAspect="1"/>
          </p:cNvPicPr>
          <p:nvPr userDrawn="1"/>
        </p:nvPicPr>
        <p:blipFill>
          <a:blip r:embed="rId3"/>
          <a:stretch>
            <a:fillRect/>
          </a:stretch>
        </p:blipFill>
        <p:spPr>
          <a:xfrm>
            <a:off x="527775" y="502921"/>
            <a:ext cx="1308565" cy="280035"/>
          </a:xfrm>
          <a:prstGeom prst="rect">
            <a:avLst/>
          </a:prstGeom>
        </p:spPr>
      </p:pic>
    </p:spTree>
    <p:extLst>
      <p:ext uri="{BB962C8B-B14F-4D97-AF65-F5344CB8AC3E}">
        <p14:creationId xmlns:p14="http://schemas.microsoft.com/office/powerpoint/2010/main" val="70626422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Editab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
        <p:nvSpPr>
          <p:cNvPr id="10" name="Title 1">
            <a:extLst>
              <a:ext uri="{FF2B5EF4-FFF2-40B4-BE49-F238E27FC236}">
                <a16:creationId xmlns:a16="http://schemas.microsoft.com/office/drawing/2014/main" id="{4CCBAA12-81B2-C04E-92DF-31649BD5BA4D}"/>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prstClr val="white"/>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217664981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Editable - L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F2EC55-F459-1047-8963-55A0FCCFC2AB}"/>
              </a:ext>
            </a:extLst>
          </p:cNvPr>
          <p:cNvPicPr>
            <a:picLocks noChangeAspect="1"/>
          </p:cNvPicPr>
          <p:nvPr userDrawn="1"/>
        </p:nvPicPr>
        <p:blipFill>
          <a:blip r:embed="rId2"/>
          <a:srcRect/>
          <a:stretch/>
        </p:blipFill>
        <p:spPr>
          <a:xfrm>
            <a:off x="793" y="0"/>
            <a:ext cx="12190413" cy="6858000"/>
          </a:xfrm>
          <a:prstGeom prst="rect">
            <a:avLst/>
          </a:prstGeom>
        </p:spPr>
      </p:pic>
      <p:sp>
        <p:nvSpPr>
          <p:cNvPr id="15" name="TextBox 14">
            <a:extLst>
              <a:ext uri="{FF2B5EF4-FFF2-40B4-BE49-F238E27FC236}">
                <a16:creationId xmlns:a16="http://schemas.microsoft.com/office/drawing/2014/main" id="{8766C7AD-1A1A-C34B-8022-86B200627F4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125999"/>
                </a:solidFill>
                <a:latin typeface="Segoe Pro" panose="020B0502040504020203" pitchFamily="34" charset="0"/>
              </a:rPr>
              <a:t>June 29, 2021</a:t>
            </a:r>
          </a:p>
        </p:txBody>
      </p:sp>
      <p:pic>
        <p:nvPicPr>
          <p:cNvPr id="16" name="Picture 15">
            <a:extLst>
              <a:ext uri="{FF2B5EF4-FFF2-40B4-BE49-F238E27FC236}">
                <a16:creationId xmlns:a16="http://schemas.microsoft.com/office/drawing/2014/main" id="{26C1C245-73E6-0842-99D5-A31BA121C73E}"/>
              </a:ext>
            </a:extLst>
          </p:cNvPr>
          <p:cNvPicPr>
            <a:picLocks noChangeAspect="1"/>
          </p:cNvPicPr>
          <p:nvPr userDrawn="1"/>
        </p:nvPicPr>
        <p:blipFill>
          <a:blip r:embed="rId3"/>
          <a:stretch>
            <a:fillRect/>
          </a:stretch>
        </p:blipFill>
        <p:spPr>
          <a:xfrm>
            <a:off x="527775" y="502921"/>
            <a:ext cx="1308565" cy="280035"/>
          </a:xfrm>
          <a:prstGeom prst="rect">
            <a:avLst/>
          </a:prstGeom>
        </p:spPr>
      </p:pic>
      <p:sp>
        <p:nvSpPr>
          <p:cNvPr id="6" name="Title 1">
            <a:extLst>
              <a:ext uri="{FF2B5EF4-FFF2-40B4-BE49-F238E27FC236}">
                <a16:creationId xmlns:a16="http://schemas.microsoft.com/office/drawing/2014/main" id="{D127FDCB-F8C3-DD49-9366-C7773D3B639A}"/>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schemeClr val="tx1"/>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133565439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9276853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49269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043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9AD7-43C2-4800-8E08-8171CD582A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F1879-333C-4584-8AAC-230B245738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98638-1DFD-46E3-B190-65F112784941}"/>
              </a:ext>
            </a:extLst>
          </p:cNvPr>
          <p:cNvSpPr>
            <a:spLocks noGrp="1"/>
          </p:cNvSpPr>
          <p:nvPr>
            <p:ph type="dt" sz="half" idx="10"/>
          </p:nvPr>
        </p:nvSpPr>
        <p:spPr/>
        <p:txBody>
          <a:bodyPr/>
          <a:lstStyle/>
          <a:p>
            <a:fld id="{EED7B140-9E7A-4F75-A98D-CA592B54C8D1}" type="datetimeFigureOut">
              <a:rPr lang="en-US" smtClean="0"/>
              <a:t>11/17/2022</a:t>
            </a:fld>
            <a:endParaRPr lang="en-US"/>
          </a:p>
        </p:txBody>
      </p:sp>
      <p:sp>
        <p:nvSpPr>
          <p:cNvPr id="5" name="Footer Placeholder 4">
            <a:extLst>
              <a:ext uri="{FF2B5EF4-FFF2-40B4-BE49-F238E27FC236}">
                <a16:creationId xmlns:a16="http://schemas.microsoft.com/office/drawing/2014/main" id="{3295AD87-07FB-4DF0-8978-BCF1B2EEE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B03B7-C582-45FA-AB22-B99FBE85A21D}"/>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2401373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01516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7999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33168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0966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7431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5781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559269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E59A7D-4524-484B-8D9E-3FF10486FE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4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bar and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3B4A93-B3F8-4CA9-AF29-546EE85060CC}"/>
              </a:ext>
            </a:extLst>
          </p:cNvPr>
          <p:cNvSpPr/>
          <p:nvPr userDrawn="1"/>
        </p:nvSpPr>
        <p:spPr bwMode="auto">
          <a:xfrm>
            <a:off x="0" y="1"/>
            <a:ext cx="12192000" cy="10858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91" tIns="99753" rIns="124691" bIns="99753" numCol="1" spcCol="0" rtlCol="0" fromWordArt="0" anchor="t" anchorCtr="0" forceAA="0" compatLnSpc="1">
            <a:prstTxWarp prst="textNoShape">
              <a:avLst/>
            </a:prstTxWarp>
            <a:noAutofit/>
          </a:bodyPr>
          <a:lstStyle/>
          <a:p>
            <a:pPr algn="ctr" defTabSz="635759" fontAlgn="base">
              <a:lnSpc>
                <a:spcPct val="90000"/>
              </a:lnSpc>
              <a:spcBef>
                <a:spcPct val="0"/>
              </a:spcBef>
              <a:spcAft>
                <a:spcPct val="0"/>
              </a:spcAft>
            </a:pPr>
            <a:endParaRPr lang="en-US" sz="1636"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DA0D1FB1-17B4-44CA-85CB-40CFA4EF840A}"/>
              </a:ext>
            </a:extLst>
          </p:cNvPr>
          <p:cNvSpPr>
            <a:spLocks noGrp="1"/>
          </p:cNvSpPr>
          <p:nvPr>
            <p:ph type="body" sz="quarter" idx="10"/>
          </p:nvPr>
        </p:nvSpPr>
        <p:spPr>
          <a:xfrm>
            <a:off x="588262" y="1269919"/>
            <a:ext cx="11146537" cy="276999"/>
          </a:xfrm>
        </p:spPr>
        <p:txBody>
          <a:bodyPr wrap="square" tIns="0" rIns="0" bIns="0">
            <a:spAutoFit/>
          </a:bodyPr>
          <a:lstStyle>
            <a:lvl1pPr>
              <a:defRPr sz="1800" spc="-20" baseline="0">
                <a:solidFill>
                  <a:schemeClr val="tx2"/>
                </a:solidFill>
              </a:defRPr>
            </a:lvl1pPr>
          </a:lstStyle>
          <a:p>
            <a:pPr lvl="0"/>
            <a:r>
              <a:rPr lang="en-US"/>
              <a:t>Click to edit Master text styles</a:t>
            </a:r>
          </a:p>
        </p:txBody>
      </p:sp>
      <p:sp>
        <p:nvSpPr>
          <p:cNvPr id="5" name="Title 4">
            <a:extLst>
              <a:ext uri="{FF2B5EF4-FFF2-40B4-BE49-F238E27FC236}">
                <a16:creationId xmlns:a16="http://schemas.microsoft.com/office/drawing/2014/main" id="{59DA6B5F-E63C-499C-87D2-E21593B5F64B}"/>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630887404"/>
      </p:ext>
    </p:extLst>
  </p:cSld>
  <p:clrMapOvr>
    <a:masterClrMapping/>
  </p:clrMapOvr>
  <p:transition>
    <p:fade/>
  </p:transition>
  <p:extLst>
    <p:ext uri="{DCECCB84-F9BA-43D5-87BE-67443E8EF086}">
      <p15:sldGuideLst xmlns:p15="http://schemas.microsoft.com/office/powerpoint/2012/main">
        <p15:guide id="1" pos="28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89E8D-0268-45B8-B4FF-E774217F704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629306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6719900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2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600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3" y="457200"/>
            <a:ext cx="5331525" cy="492443"/>
          </a:xfrm>
        </p:spPr>
        <p:txBody>
          <a:bodyPr/>
          <a:lstStyle/>
          <a:p>
            <a:r>
              <a:rPr lang="en-US"/>
              <a:t>Click to edit Master title style</a:t>
            </a:r>
          </a:p>
        </p:txBody>
      </p:sp>
      <p:sp>
        <p:nvSpPr>
          <p:cNvPr id="6" name="Text Placeholder 7">
            <a:extLst>
              <a:ext uri="{FF2B5EF4-FFF2-40B4-BE49-F238E27FC236}">
                <a16:creationId xmlns:a16="http://schemas.microsoft.com/office/drawing/2014/main" id="{DD9BE7EA-47F5-415A-B642-1E78DCE0E35E}"/>
              </a:ext>
            </a:extLst>
          </p:cNvPr>
          <p:cNvSpPr>
            <a:spLocks noGrp="1"/>
          </p:cNvSpPr>
          <p:nvPr>
            <p:ph type="body" sz="quarter" idx="13"/>
          </p:nvPr>
        </p:nvSpPr>
        <p:spPr>
          <a:xfrm>
            <a:off x="584200" y="1435100"/>
            <a:ext cx="4749800" cy="584775"/>
          </a:xfrm>
        </p:spPr>
        <p:txBody>
          <a:bodyPr/>
          <a:lstStyle>
            <a:lvl1pPr marL="0" indent="0">
              <a:buNone/>
              <a:defRPr sz="2000">
                <a:solidFill>
                  <a:schemeClr val="accent2"/>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endParaRPr lang="en-US"/>
          </a:p>
        </p:txBody>
      </p:sp>
    </p:spTree>
    <p:extLst>
      <p:ext uri="{BB962C8B-B14F-4D97-AF65-F5344CB8AC3E}">
        <p14:creationId xmlns:p14="http://schemas.microsoft.com/office/powerpoint/2010/main" val="24910350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3" y="457200"/>
            <a:ext cx="5331525" cy="492443"/>
          </a:xfrm>
        </p:spPr>
        <p:txBody>
          <a:bodyPr/>
          <a:lstStyle/>
          <a:p>
            <a:r>
              <a:rPr lang="en-US"/>
              <a:t>Click to edit Master title style</a:t>
            </a:r>
          </a:p>
        </p:txBody>
      </p:sp>
      <p:sp>
        <p:nvSpPr>
          <p:cNvPr id="8" name="Text Placeholder 7">
            <a:extLst>
              <a:ext uri="{FF2B5EF4-FFF2-40B4-BE49-F238E27FC236}">
                <a16:creationId xmlns:a16="http://schemas.microsoft.com/office/drawing/2014/main" id="{4BDC1DDA-9694-4E93-8596-79EFD9E93497}"/>
              </a:ext>
            </a:extLst>
          </p:cNvPr>
          <p:cNvSpPr>
            <a:spLocks noGrp="1"/>
          </p:cNvSpPr>
          <p:nvPr>
            <p:ph type="body" sz="quarter" idx="12"/>
          </p:nvPr>
        </p:nvSpPr>
        <p:spPr>
          <a:xfrm>
            <a:off x="584200" y="1435101"/>
            <a:ext cx="5456238" cy="1403461"/>
          </a:xfrm>
        </p:spPr>
        <p:txBody>
          <a:bodyPr/>
          <a:lstStyle>
            <a:lvl1pPr marL="0" indent="0">
              <a:buNone/>
              <a:defRPr sz="20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9317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4230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36997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2835556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5375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96179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32932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4976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5507738" cy="1574790"/>
          </a:xfrm>
        </p:spPr>
        <p:txBody>
          <a:bodyPr/>
          <a:lstStyle>
            <a:lvl1pPr marL="0" indent="0">
              <a:spcBef>
                <a:spcPts val="600"/>
              </a:spcBef>
              <a:spcAft>
                <a:spcPts val="200"/>
              </a:spcAft>
              <a:buNone/>
              <a:defRPr sz="1600">
                <a:solidFill>
                  <a:schemeClr val="accent2"/>
                </a:solidFill>
                <a:latin typeface="+mj-lt"/>
              </a:defRPr>
            </a:lvl1pPr>
            <a:lvl2pPr marL="0" indent="0">
              <a:spcBef>
                <a:spcPts val="0"/>
              </a:spcBef>
              <a:spcAft>
                <a:spcPts val="200"/>
              </a:spcAft>
              <a:buNone/>
              <a:defRPr sz="14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D604C36-14AF-4407-BF08-14A5F3AF1F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94816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867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74790"/>
          </a:xfrm>
        </p:spPr>
        <p:txBody>
          <a:bodyPr/>
          <a:lstStyle>
            <a:lvl1pPr marL="0" indent="0">
              <a:spcBef>
                <a:spcPts val="2400"/>
              </a:spcBef>
              <a:buNone/>
              <a:defRPr sz="1600">
                <a:solidFill>
                  <a:schemeClr val="accent2"/>
                </a:solidFill>
                <a:latin typeface="+mj-lt"/>
              </a:defRPr>
            </a:lvl1pPr>
            <a:lvl2pPr marL="0" indent="0">
              <a:spcBef>
                <a:spcPts val="0"/>
              </a:spcBef>
              <a:spcAft>
                <a:spcPts val="400"/>
              </a:spcAft>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5665877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427546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5445944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138757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79433269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7164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8535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56289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600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397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247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205366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574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1383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CENTER &amp; SUB">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25002"/>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Subhead</a:t>
            </a:r>
          </a:p>
        </p:txBody>
      </p:sp>
      <p:sp>
        <p:nvSpPr>
          <p:cNvPr id="2" name="Title 1">
            <a:extLst>
              <a:ext uri="{FF2B5EF4-FFF2-40B4-BE49-F238E27FC236}">
                <a16:creationId xmlns:a16="http://schemas.microsoft.com/office/drawing/2014/main" id="{6494ABF0-B9FA-4FA7-958D-233129AA7E6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69E1A09B-2402-4A6A-BA5B-5D0C4792DD5A}"/>
              </a:ext>
            </a:extLst>
          </p:cNvPr>
          <p:cNvSpPr>
            <a:spLocks noGrp="1"/>
          </p:cNvSpPr>
          <p:nvPr>
            <p:ph type="body" sz="quarter" idx="13" hasCustomPrompt="1"/>
          </p:nvPr>
        </p:nvSpPr>
        <p:spPr>
          <a:xfrm>
            <a:off x="584200"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515938"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1A74D436-9F2A-44A7-BB23-11173BEE22BE}"/>
              </a:ext>
            </a:extLst>
          </p:cNvPr>
          <p:cNvSpPr>
            <a:spLocks noGrp="1"/>
          </p:cNvSpPr>
          <p:nvPr>
            <p:ph type="body" sz="quarter" idx="14" hasCustomPrompt="1"/>
          </p:nvPr>
        </p:nvSpPr>
        <p:spPr>
          <a:xfrm>
            <a:off x="4413303"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460375"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09CC4EAE-70DE-4B8B-A5CE-52C555C3C360}"/>
              </a:ext>
            </a:extLst>
          </p:cNvPr>
          <p:cNvSpPr>
            <a:spLocks noGrp="1"/>
          </p:cNvSpPr>
          <p:nvPr>
            <p:ph type="body" sz="quarter" idx="15" hasCustomPrompt="1"/>
          </p:nvPr>
        </p:nvSpPr>
        <p:spPr>
          <a:xfrm>
            <a:off x="8115289"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515938"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79894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B348-8279-41F3-9980-A1172114C4E3}"/>
              </a:ext>
            </a:extLst>
          </p:cNvPr>
          <p:cNvSpPr>
            <a:spLocks noGrp="1"/>
          </p:cNvSpPr>
          <p:nvPr>
            <p:ph type="ctrTitle" hasCustomPrompt="1"/>
          </p:nvPr>
        </p:nvSpPr>
        <p:spPr>
          <a:xfrm>
            <a:off x="4337050" y="2508250"/>
            <a:ext cx="7204550" cy="543600"/>
          </a:xfrm>
          <a:prstGeom prst="rect">
            <a:avLst/>
          </a:prstGeom>
        </p:spPr>
        <p:txBody>
          <a:bodyPr wrap="square" anchor="ctr">
            <a:noAutofit/>
          </a:bodyPr>
          <a:lstStyle>
            <a:lvl1pPr algn="l">
              <a:lnSpc>
                <a:spcPct val="100000"/>
              </a:lnSpc>
              <a:defRPr sz="3200" cap="all" baseline="0"/>
            </a:lvl1pPr>
          </a:lstStyle>
          <a:p>
            <a:r>
              <a:rPr lang="en-GB" noProof="0"/>
              <a:t>ENTER TITLE – JUST ONE LINE</a:t>
            </a:r>
          </a:p>
        </p:txBody>
      </p:sp>
      <p:pic>
        <p:nvPicPr>
          <p:cNvPr id="4" name="Bild 3">
            <a:extLst>
              <a:ext uri="{FF2B5EF4-FFF2-40B4-BE49-F238E27FC236}">
                <a16:creationId xmlns:a16="http://schemas.microsoft.com/office/drawing/2014/main" id="{0C32FF60-6FE8-4461-972D-A358F170825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000" y="2520000"/>
            <a:ext cx="2286000" cy="542925"/>
          </a:xfrm>
          <a:prstGeom prst="rect">
            <a:avLst/>
          </a:prstGeom>
        </p:spPr>
      </p:pic>
      <p:sp>
        <p:nvSpPr>
          <p:cNvPr id="6" name="Text Placeholder 5">
            <a:extLst>
              <a:ext uri="{FF2B5EF4-FFF2-40B4-BE49-F238E27FC236}">
                <a16:creationId xmlns:a16="http://schemas.microsoft.com/office/drawing/2014/main" id="{FAA584E0-8547-4EBA-93A4-9919707E8DBE}"/>
              </a:ext>
            </a:extLst>
          </p:cNvPr>
          <p:cNvSpPr>
            <a:spLocks noGrp="1"/>
          </p:cNvSpPr>
          <p:nvPr>
            <p:ph type="body" sz="quarter" idx="10" hasCustomPrompt="1"/>
          </p:nvPr>
        </p:nvSpPr>
        <p:spPr>
          <a:xfrm>
            <a:off x="4337050" y="3218400"/>
            <a:ext cx="7204550" cy="1080000"/>
          </a:xfrm>
          <a:prstGeom prst="rect">
            <a:avLst/>
          </a:prstGeom>
        </p:spPr>
        <p:txBody>
          <a:bodyPr/>
          <a:lstStyle>
            <a:lvl1pPr algn="l">
              <a:defRPr sz="2000"/>
            </a:lvl1pPr>
          </a:lstStyle>
          <a:p>
            <a:pPr lvl="0"/>
            <a:r>
              <a:rPr lang="en-GB" noProof="0"/>
              <a:t>Enter subtitle if needed</a:t>
            </a:r>
          </a:p>
        </p:txBody>
      </p:sp>
    </p:spTree>
    <p:extLst>
      <p:ext uri="{BB962C8B-B14F-4D97-AF65-F5344CB8AC3E}">
        <p14:creationId xmlns:p14="http://schemas.microsoft.com/office/powerpoint/2010/main" val="3746814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1" orient="horz" pos="1580">
          <p15:clr>
            <a:srgbClr val="FBAE40"/>
          </p15:clr>
        </p15:guide>
        <p15:guide id="2" pos="2732">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072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1349495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 Black">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E9EE0-46D7-4E0D-9974-3A42CF90F4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Logo" descr="A picture containing flower, bird&#10;&#10;Description automatically generated">
            <a:extLst>
              <a:ext uri="{FF2B5EF4-FFF2-40B4-BE49-F238E27FC236}">
                <a16:creationId xmlns:a16="http://schemas.microsoft.com/office/drawing/2014/main" id="{5D0180EE-6499-44EB-ABE3-3F3DA21BF0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5243219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383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11/17/2022</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762451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1724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511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18859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8991474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577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4702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67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502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38724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11/17/2022</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166732002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0134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318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F531FBD-3C9A-4783-AD50-ADADA8957E75}"/>
              </a:ext>
            </a:extLst>
          </p:cNvPr>
          <p:cNvSpPr>
            <a:spLocks noGrp="1"/>
          </p:cNvSpPr>
          <p:nvPr>
            <p:ph sz="quarter" idx="15"/>
          </p:nvPr>
        </p:nvSpPr>
        <p:spPr>
          <a:xfrm>
            <a:off x="9245600" y="682625"/>
            <a:ext cx="1871663"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1590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274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163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49653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168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pic>
        <p:nvPicPr>
          <p:cNvPr id="23" name="MS logo white - EMF" descr="Microsoft logo white text version">
            <a:extLst>
              <a:ext uri="{FF2B5EF4-FFF2-40B4-BE49-F238E27FC236}">
                <a16:creationId xmlns:a16="http://schemas.microsoft.com/office/drawing/2014/main" id="{4FB1C839-25F3-4C48-AE94-C4069F21C3E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4" name="Title 1">
            <a:extLst>
              <a:ext uri="{FF2B5EF4-FFF2-40B4-BE49-F238E27FC236}">
                <a16:creationId xmlns:a16="http://schemas.microsoft.com/office/drawing/2014/main" id="{01A271EC-1648-466E-98B7-B2DD6DC2A00F}"/>
              </a:ext>
            </a:extLst>
          </p:cNvPr>
          <p:cNvSpPr>
            <a:spLocks noGrp="1"/>
          </p:cNvSpPr>
          <p:nvPr>
            <p:ph type="title" hasCustomPrompt="1"/>
          </p:nvPr>
        </p:nvSpPr>
        <p:spPr>
          <a:xfrm>
            <a:off x="588263" y="2979539"/>
            <a:ext cx="9146287" cy="553998"/>
          </a:xfrm>
        </p:spPr>
        <p:txBody>
          <a:bodyPr wrap="square" anchor="b" anchorCtr="0">
            <a:spAutoFit/>
          </a:bodyPr>
          <a:lstStyle>
            <a:lvl1pPr>
              <a:defRPr>
                <a:solidFill>
                  <a:schemeClr val="tx1"/>
                </a:solidFill>
              </a:defRPr>
            </a:lvl1pPr>
          </a:lstStyle>
          <a:p>
            <a:r>
              <a:rPr lang="en-US"/>
              <a:t>Event name or presentation title </a:t>
            </a:r>
          </a:p>
        </p:txBody>
      </p:sp>
      <p:sp>
        <p:nvSpPr>
          <p:cNvPr id="25" name="Text Placeholder 4">
            <a:extLst>
              <a:ext uri="{FF2B5EF4-FFF2-40B4-BE49-F238E27FC236}">
                <a16:creationId xmlns:a16="http://schemas.microsoft.com/office/drawing/2014/main" id="{666DFA21-46C1-4AA3-A0F9-D17DB9C37FA0}"/>
              </a:ext>
            </a:extLst>
          </p:cNvPr>
          <p:cNvSpPr>
            <a:spLocks noGrp="1"/>
          </p:cNvSpPr>
          <p:nvPr>
            <p:ph type="body" sz="quarter" idx="12" hasCustomPrompt="1"/>
          </p:nvPr>
        </p:nvSpPr>
        <p:spPr>
          <a:xfrm>
            <a:off x="582042" y="3962400"/>
            <a:ext cx="9139036"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26" name="Text Placeholder 4">
            <a:extLst>
              <a:ext uri="{FF2B5EF4-FFF2-40B4-BE49-F238E27FC236}">
                <a16:creationId xmlns:a16="http://schemas.microsoft.com/office/drawing/2014/main" id="{3D67DD6F-74C3-41E4-9850-BEE6F7EB4F60}"/>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27" name="Text Placeholder 4">
            <a:extLst>
              <a:ext uri="{FF2B5EF4-FFF2-40B4-BE49-F238E27FC236}">
                <a16:creationId xmlns:a16="http://schemas.microsoft.com/office/drawing/2014/main" id="{39BABB0A-7E46-4CCD-A5A3-169D88038CD2}"/>
              </a:ext>
            </a:extLst>
          </p:cNvPr>
          <p:cNvSpPr>
            <a:spLocks noGrp="1"/>
          </p:cNvSpPr>
          <p:nvPr>
            <p:ph type="body" sz="quarter" idx="14" hasCustomPrompt="1"/>
          </p:nvPr>
        </p:nvSpPr>
        <p:spPr>
          <a:xfrm>
            <a:off x="582042" y="4400889"/>
            <a:ext cx="9139036"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spTree>
    <p:extLst>
      <p:ext uri="{BB962C8B-B14F-4D97-AF65-F5344CB8AC3E}">
        <p14:creationId xmlns:p14="http://schemas.microsoft.com/office/powerpoint/2010/main" val="1612972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BA68-2A94-4B42-AB03-382CECC8E5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F96681-EB0D-492C-A0C5-3D74273A42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69832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EDF19D2-3391-4889-A888-5B9CB356E997}"/>
              </a:ext>
            </a:extLst>
          </p:cNvPr>
          <p:cNvSpPr>
            <a:spLocks noGrp="1"/>
          </p:cNvSpPr>
          <p:nvPr>
            <p:ph sz="quarter" idx="10"/>
          </p:nvPr>
        </p:nvSpPr>
        <p:spPr>
          <a:xfrm>
            <a:off x="828675" y="1285875"/>
            <a:ext cx="1985963" cy="728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048C88D-2DDA-447D-8373-C202CEE0BC8F}"/>
              </a:ext>
            </a:extLst>
          </p:cNvPr>
          <p:cNvSpPr>
            <a:spLocks noGrp="1"/>
          </p:cNvSpPr>
          <p:nvPr>
            <p:ph sz="quarter" idx="11"/>
          </p:nvPr>
        </p:nvSpPr>
        <p:spPr>
          <a:xfrm>
            <a:off x="3157538" y="1285875"/>
            <a:ext cx="1543050" cy="728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D182AE48-9A40-4308-9C9F-F4D2232C9EF7}"/>
              </a:ext>
            </a:extLst>
          </p:cNvPr>
          <p:cNvSpPr>
            <a:spLocks noGrp="1"/>
          </p:cNvSpPr>
          <p:nvPr>
            <p:ph sz="quarter" idx="12"/>
          </p:nvPr>
        </p:nvSpPr>
        <p:spPr>
          <a:xfrm>
            <a:off x="5043488" y="1285875"/>
            <a:ext cx="1428750" cy="728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25F6812C-8365-4713-B042-055EAF67020E}"/>
              </a:ext>
            </a:extLst>
          </p:cNvPr>
          <p:cNvSpPr>
            <a:spLocks noGrp="1"/>
          </p:cNvSpPr>
          <p:nvPr>
            <p:ph sz="quarter" idx="13"/>
          </p:nvPr>
        </p:nvSpPr>
        <p:spPr>
          <a:xfrm>
            <a:off x="6815138" y="1285875"/>
            <a:ext cx="1814512" cy="728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F717AFDD-4C2F-4D5C-8C76-EF53E244A78C}"/>
              </a:ext>
            </a:extLst>
          </p:cNvPr>
          <p:cNvSpPr>
            <a:spLocks noGrp="1"/>
          </p:cNvSpPr>
          <p:nvPr>
            <p:ph sz="quarter" idx="14"/>
          </p:nvPr>
        </p:nvSpPr>
        <p:spPr>
          <a:xfrm>
            <a:off x="828675" y="2289175"/>
            <a:ext cx="1985963" cy="925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77480FCD-0EC3-4D52-A0D8-21F3DF2BB782}"/>
              </a:ext>
            </a:extLst>
          </p:cNvPr>
          <p:cNvSpPr>
            <a:spLocks noGrp="1"/>
          </p:cNvSpPr>
          <p:nvPr>
            <p:ph sz="quarter" idx="15"/>
          </p:nvPr>
        </p:nvSpPr>
        <p:spPr>
          <a:xfrm>
            <a:off x="3157538" y="2289175"/>
            <a:ext cx="1543050" cy="925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194EDD04-4D40-495E-81CD-472C4DC4A00F}"/>
              </a:ext>
            </a:extLst>
          </p:cNvPr>
          <p:cNvSpPr>
            <a:spLocks noGrp="1"/>
          </p:cNvSpPr>
          <p:nvPr>
            <p:ph sz="quarter" idx="16"/>
          </p:nvPr>
        </p:nvSpPr>
        <p:spPr>
          <a:xfrm>
            <a:off x="5043488" y="2486025"/>
            <a:ext cx="1300162" cy="728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0955402F-556B-49D5-B409-6B2F6A2ABD82}"/>
              </a:ext>
              <a:ext uri="{C183D7F6-B498-43B3-948B-1728B52AA6E4}">
                <adec:decorative xmlns:adec="http://schemas.microsoft.com/office/drawing/2017/decorative" val="1"/>
              </a:ext>
            </a:extLst>
          </p:cNvPr>
          <p:cNvCxnSpPr>
            <a:cxnSpLocks/>
          </p:cNvCxnSpPr>
          <p:nvPr userDrawn="1"/>
        </p:nvCxnSpPr>
        <p:spPr>
          <a:xfrm>
            <a:off x="594426" y="1779381"/>
            <a:ext cx="0" cy="300146"/>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E11121-E617-4FB9-A349-04763360449B}"/>
              </a:ext>
              <a:ext uri="{C183D7F6-B498-43B3-948B-1728B52AA6E4}">
                <adec:decorative xmlns:adec="http://schemas.microsoft.com/office/drawing/2017/decorative" val="1"/>
              </a:ext>
            </a:extLst>
          </p:cNvPr>
          <p:cNvCxnSpPr>
            <a:cxnSpLocks/>
          </p:cNvCxnSpPr>
          <p:nvPr userDrawn="1"/>
        </p:nvCxnSpPr>
        <p:spPr>
          <a:xfrm>
            <a:off x="594426" y="1929454"/>
            <a:ext cx="10986867"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C4EBA2-D04C-4D51-A571-6FD3586A69C0}"/>
              </a:ext>
              <a:ext uri="{C183D7F6-B498-43B3-948B-1728B52AA6E4}">
                <adec:decorative xmlns:adec="http://schemas.microsoft.com/office/drawing/2017/decorative" val="1"/>
              </a:ext>
            </a:extLst>
          </p:cNvPr>
          <p:cNvCxnSpPr>
            <a:cxnSpLocks/>
          </p:cNvCxnSpPr>
          <p:nvPr userDrawn="1"/>
        </p:nvCxnSpPr>
        <p:spPr>
          <a:xfrm>
            <a:off x="4225626" y="1757859"/>
            <a:ext cx="0" cy="34319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95D14A-2D95-44AE-B3AD-78D4B8CBED8D}"/>
              </a:ext>
              <a:ext uri="{C183D7F6-B498-43B3-948B-1728B52AA6E4}">
                <adec:decorative xmlns:adec="http://schemas.microsoft.com/office/drawing/2017/decorative" val="1"/>
              </a:ext>
            </a:extLst>
          </p:cNvPr>
          <p:cNvCxnSpPr>
            <a:cxnSpLocks/>
          </p:cNvCxnSpPr>
          <p:nvPr userDrawn="1"/>
        </p:nvCxnSpPr>
        <p:spPr>
          <a:xfrm>
            <a:off x="11581293" y="1779381"/>
            <a:ext cx="0" cy="300146"/>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973B2D-D73D-4295-8EAF-CABDAEA573EF}"/>
              </a:ext>
              <a:ext uri="{C183D7F6-B498-43B3-948B-1728B52AA6E4}">
                <adec:decorative xmlns:adec="http://schemas.microsoft.com/office/drawing/2017/decorative" val="1"/>
              </a:ext>
            </a:extLst>
          </p:cNvPr>
          <p:cNvCxnSpPr>
            <a:cxnSpLocks/>
          </p:cNvCxnSpPr>
          <p:nvPr userDrawn="1"/>
        </p:nvCxnSpPr>
        <p:spPr>
          <a:xfrm>
            <a:off x="7829393" y="1757859"/>
            <a:ext cx="0" cy="34319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1F4D465-7E41-428E-9D65-D92EF497ADDD}"/>
              </a:ext>
              <a:ext uri="{C183D7F6-B498-43B3-948B-1728B52AA6E4}">
                <adec:decorative xmlns:adec="http://schemas.microsoft.com/office/drawing/2017/decorative" val="1"/>
              </a:ext>
            </a:extLst>
          </p:cNvPr>
          <p:cNvSpPr/>
          <p:nvPr userDrawn="1"/>
        </p:nvSpPr>
        <p:spPr bwMode="auto">
          <a:xfrm>
            <a:off x="588262" y="2325679"/>
            <a:ext cx="3185317" cy="36199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914400" lvl="2" defTabSz="914400"/>
            <a:endParaRPr lang="en-US" sz="1800" noProof="0"/>
          </a:p>
        </p:txBody>
      </p:sp>
      <p:sp>
        <p:nvSpPr>
          <p:cNvPr id="23" name="Rectangle 22">
            <a:extLst>
              <a:ext uri="{FF2B5EF4-FFF2-40B4-BE49-F238E27FC236}">
                <a16:creationId xmlns:a16="http://schemas.microsoft.com/office/drawing/2014/main" id="{AFFDC3B4-7BC3-4205-818F-E6CEDD5729A8}"/>
              </a:ext>
              <a:ext uri="{C183D7F6-B498-43B3-948B-1728B52AA6E4}">
                <adec:decorative xmlns:adec="http://schemas.microsoft.com/office/drawing/2017/decorative" val="1"/>
              </a:ext>
            </a:extLst>
          </p:cNvPr>
          <p:cNvSpPr/>
          <p:nvPr userDrawn="1"/>
        </p:nvSpPr>
        <p:spPr bwMode="auto">
          <a:xfrm>
            <a:off x="4189777" y="2325679"/>
            <a:ext cx="3185317" cy="36199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914400" lvl="2" defTabSz="914400"/>
            <a:endParaRPr lang="en-US" sz="1800" noProof="0"/>
          </a:p>
        </p:txBody>
      </p:sp>
      <p:sp>
        <p:nvSpPr>
          <p:cNvPr id="24" name="Rectangle 23">
            <a:extLst>
              <a:ext uri="{FF2B5EF4-FFF2-40B4-BE49-F238E27FC236}">
                <a16:creationId xmlns:a16="http://schemas.microsoft.com/office/drawing/2014/main" id="{8B3DB943-68E4-4F92-8A1E-C3295773A965}"/>
              </a:ext>
              <a:ext uri="{C183D7F6-B498-43B3-948B-1728B52AA6E4}">
                <adec:decorative xmlns:adec="http://schemas.microsoft.com/office/drawing/2017/decorative" val="1"/>
              </a:ext>
            </a:extLst>
          </p:cNvPr>
          <p:cNvSpPr/>
          <p:nvPr userDrawn="1"/>
        </p:nvSpPr>
        <p:spPr bwMode="auto">
          <a:xfrm>
            <a:off x="7791292" y="2325679"/>
            <a:ext cx="3185317" cy="36199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914400" lvl="2" defTabSz="914400"/>
            <a:endParaRPr lang="en-US" sz="1800" noProof="0"/>
          </a:p>
        </p:txBody>
      </p:sp>
    </p:spTree>
    <p:extLst>
      <p:ext uri="{BB962C8B-B14F-4D97-AF65-F5344CB8AC3E}">
        <p14:creationId xmlns:p14="http://schemas.microsoft.com/office/powerpoint/2010/main" val="11462111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A875FBE-EF28-4F55-9E43-C905A091A7A5}"/>
              </a:ext>
            </a:extLst>
          </p:cNvPr>
          <p:cNvSpPr>
            <a:spLocks noGrp="1"/>
          </p:cNvSpPr>
          <p:nvPr>
            <p:ph sz="quarter" idx="10"/>
          </p:nvPr>
        </p:nvSpPr>
        <p:spPr>
          <a:xfrm>
            <a:off x="2057400" y="1514475"/>
            <a:ext cx="2886075" cy="98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01309E2-BDB7-4C8C-B2B7-1868CF3F48D0}"/>
              </a:ext>
            </a:extLst>
          </p:cNvPr>
          <p:cNvSpPr>
            <a:spLocks noGrp="1"/>
          </p:cNvSpPr>
          <p:nvPr>
            <p:ph sz="quarter" idx="11"/>
          </p:nvPr>
        </p:nvSpPr>
        <p:spPr>
          <a:xfrm>
            <a:off x="5429250" y="1514475"/>
            <a:ext cx="1819275"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854F90C-AFCD-41C2-8784-4E4CC970093A}"/>
              </a:ext>
            </a:extLst>
          </p:cNvPr>
          <p:cNvSpPr>
            <a:spLocks noGrp="1"/>
          </p:cNvSpPr>
          <p:nvPr>
            <p:ph sz="quarter" idx="12"/>
          </p:nvPr>
        </p:nvSpPr>
        <p:spPr>
          <a:xfrm>
            <a:off x="2185988" y="3086100"/>
            <a:ext cx="2543175" cy="98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8389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4A5607A-17D7-4389-8DC0-231E09718ED8}"/>
              </a:ext>
            </a:extLst>
          </p:cNvPr>
          <p:cNvSpPr>
            <a:spLocks noGrp="1"/>
          </p:cNvSpPr>
          <p:nvPr>
            <p:ph sz="quarter" idx="10"/>
          </p:nvPr>
        </p:nvSpPr>
        <p:spPr>
          <a:xfrm>
            <a:off x="588963" y="1235075"/>
            <a:ext cx="11588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1DEA5AEB-F341-404F-A8DA-C0226C5F366C}"/>
              </a:ext>
            </a:extLst>
          </p:cNvPr>
          <p:cNvSpPr>
            <a:spLocks noGrp="1"/>
          </p:cNvSpPr>
          <p:nvPr>
            <p:ph sz="quarter" idx="11"/>
          </p:nvPr>
        </p:nvSpPr>
        <p:spPr>
          <a:xfrm>
            <a:off x="2005013" y="1235075"/>
            <a:ext cx="11588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5F5F7C3F-B296-45ED-B89B-DCC539A3B139}"/>
              </a:ext>
            </a:extLst>
          </p:cNvPr>
          <p:cNvSpPr>
            <a:spLocks noGrp="1"/>
          </p:cNvSpPr>
          <p:nvPr>
            <p:ph sz="quarter" idx="12"/>
          </p:nvPr>
        </p:nvSpPr>
        <p:spPr>
          <a:xfrm>
            <a:off x="3421063" y="1235075"/>
            <a:ext cx="11588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BFD727D-4CAA-4E51-B666-534BA7BB4321}"/>
              </a:ext>
            </a:extLst>
          </p:cNvPr>
          <p:cNvSpPr>
            <a:spLocks noGrp="1"/>
          </p:cNvSpPr>
          <p:nvPr>
            <p:ph sz="quarter" idx="13"/>
          </p:nvPr>
        </p:nvSpPr>
        <p:spPr>
          <a:xfrm>
            <a:off x="4837113" y="1235075"/>
            <a:ext cx="11588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15B77F2F-C2EE-484F-A7FD-B5164C594FA8}"/>
              </a:ext>
            </a:extLst>
          </p:cNvPr>
          <p:cNvSpPr>
            <a:spLocks noGrp="1"/>
          </p:cNvSpPr>
          <p:nvPr>
            <p:ph sz="quarter" idx="14"/>
          </p:nvPr>
        </p:nvSpPr>
        <p:spPr>
          <a:xfrm>
            <a:off x="6253163" y="1235075"/>
            <a:ext cx="1335087"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C304E812-BEC7-41CD-BC9F-8949850C472F}"/>
              </a:ext>
            </a:extLst>
          </p:cNvPr>
          <p:cNvSpPr>
            <a:spLocks noGrp="1"/>
          </p:cNvSpPr>
          <p:nvPr>
            <p:ph sz="quarter" idx="15"/>
          </p:nvPr>
        </p:nvSpPr>
        <p:spPr>
          <a:xfrm>
            <a:off x="7845425" y="1011238"/>
            <a:ext cx="1158875" cy="777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C55D93AF-067E-4993-8ABC-6FE1CEC15FDF}"/>
              </a:ext>
            </a:extLst>
          </p:cNvPr>
          <p:cNvSpPr>
            <a:spLocks noGrp="1"/>
          </p:cNvSpPr>
          <p:nvPr>
            <p:ph sz="quarter" idx="16"/>
          </p:nvPr>
        </p:nvSpPr>
        <p:spPr>
          <a:xfrm>
            <a:off x="9437688" y="1235075"/>
            <a:ext cx="1239837"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E2E702EA-1EF2-4ED0-8675-05400CB97A2B}"/>
              </a:ext>
            </a:extLst>
          </p:cNvPr>
          <p:cNvSpPr>
            <a:spLocks noGrp="1"/>
          </p:cNvSpPr>
          <p:nvPr>
            <p:ph sz="quarter" idx="17"/>
          </p:nvPr>
        </p:nvSpPr>
        <p:spPr>
          <a:xfrm>
            <a:off x="10988675" y="1235075"/>
            <a:ext cx="1104900"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6472D1BD-2D48-4F94-9C5B-A47F9C6E30F7}"/>
              </a:ext>
            </a:extLst>
          </p:cNvPr>
          <p:cNvSpPr>
            <a:spLocks noGrp="1"/>
          </p:cNvSpPr>
          <p:nvPr>
            <p:ph sz="quarter" idx="18"/>
          </p:nvPr>
        </p:nvSpPr>
        <p:spPr>
          <a:xfrm>
            <a:off x="588963" y="2012950"/>
            <a:ext cx="11588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EB0A1CEB-2EA3-45B5-B0ED-C2F109EC465E}"/>
              </a:ext>
            </a:extLst>
          </p:cNvPr>
          <p:cNvSpPr>
            <a:spLocks noGrp="1"/>
          </p:cNvSpPr>
          <p:nvPr>
            <p:ph sz="quarter" idx="19"/>
          </p:nvPr>
        </p:nvSpPr>
        <p:spPr>
          <a:xfrm>
            <a:off x="2149475" y="2149475"/>
            <a:ext cx="127158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25DC7CCA-1169-4E19-9C5E-171EDB0247A1}"/>
              </a:ext>
            </a:extLst>
          </p:cNvPr>
          <p:cNvSpPr>
            <a:spLocks noGrp="1"/>
          </p:cNvSpPr>
          <p:nvPr>
            <p:ph sz="quarter" idx="20"/>
          </p:nvPr>
        </p:nvSpPr>
        <p:spPr>
          <a:xfrm>
            <a:off x="3822700" y="2149475"/>
            <a:ext cx="1422400" cy="674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5C2742AC-E81B-420C-9F20-021144D98C98}"/>
              </a:ext>
            </a:extLst>
          </p:cNvPr>
          <p:cNvSpPr>
            <a:spLocks noGrp="1"/>
          </p:cNvSpPr>
          <p:nvPr>
            <p:ph sz="quarter" idx="21"/>
          </p:nvPr>
        </p:nvSpPr>
        <p:spPr>
          <a:xfrm>
            <a:off x="5518150" y="2149475"/>
            <a:ext cx="1555750" cy="674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887093D5-7505-44D0-9B0B-E3EF84F555CC}"/>
              </a:ext>
            </a:extLst>
          </p:cNvPr>
          <p:cNvSpPr>
            <a:spLocks noGrp="1"/>
          </p:cNvSpPr>
          <p:nvPr>
            <p:ph sz="quarter" idx="22"/>
          </p:nvPr>
        </p:nvSpPr>
        <p:spPr>
          <a:xfrm>
            <a:off x="7346950" y="2149475"/>
            <a:ext cx="1335088" cy="674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F30BD425-1C51-4AF2-84A3-E59A7FBCC95C}"/>
              </a:ext>
            </a:extLst>
          </p:cNvPr>
          <p:cNvSpPr>
            <a:spLocks noGrp="1"/>
          </p:cNvSpPr>
          <p:nvPr>
            <p:ph sz="quarter" idx="23"/>
          </p:nvPr>
        </p:nvSpPr>
        <p:spPr>
          <a:xfrm>
            <a:off x="9159875" y="2270125"/>
            <a:ext cx="1239838" cy="674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C7043F19-2ADF-4B50-8614-640BD5386D2F}"/>
              </a:ext>
            </a:extLst>
          </p:cNvPr>
          <p:cNvSpPr>
            <a:spLocks noGrp="1"/>
          </p:cNvSpPr>
          <p:nvPr>
            <p:ph sz="quarter" idx="24"/>
          </p:nvPr>
        </p:nvSpPr>
        <p:spPr>
          <a:xfrm>
            <a:off x="10768013" y="2270125"/>
            <a:ext cx="1239837" cy="674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D9EB3467-59B5-4B5B-ADE6-70BEC8FF6EB2}"/>
              </a:ext>
            </a:extLst>
          </p:cNvPr>
          <p:cNvSpPr>
            <a:spLocks noGrp="1"/>
          </p:cNvSpPr>
          <p:nvPr>
            <p:ph sz="quarter" idx="25"/>
          </p:nvPr>
        </p:nvSpPr>
        <p:spPr>
          <a:xfrm>
            <a:off x="588963" y="2944813"/>
            <a:ext cx="141605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4FE665F2-5DFA-4212-BB03-27078B248217}"/>
              </a:ext>
            </a:extLst>
          </p:cNvPr>
          <p:cNvSpPr>
            <a:spLocks noGrp="1"/>
          </p:cNvSpPr>
          <p:nvPr>
            <p:ph sz="quarter" idx="26"/>
          </p:nvPr>
        </p:nvSpPr>
        <p:spPr>
          <a:xfrm>
            <a:off x="2373313" y="3111500"/>
            <a:ext cx="104775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B446642C-807C-4A65-BF19-03CCA5B102D6}"/>
              </a:ext>
            </a:extLst>
          </p:cNvPr>
          <p:cNvSpPr>
            <a:spLocks noGrp="1"/>
          </p:cNvSpPr>
          <p:nvPr>
            <p:ph sz="quarter" idx="27"/>
          </p:nvPr>
        </p:nvSpPr>
        <p:spPr>
          <a:xfrm>
            <a:off x="3789363" y="3224213"/>
            <a:ext cx="1455737" cy="738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EB450052-7195-40E5-9EDD-60AFE53E52EA}"/>
              </a:ext>
            </a:extLst>
          </p:cNvPr>
          <p:cNvSpPr>
            <a:spLocks noGrp="1"/>
          </p:cNvSpPr>
          <p:nvPr>
            <p:ph sz="quarter" idx="28"/>
          </p:nvPr>
        </p:nvSpPr>
        <p:spPr>
          <a:xfrm>
            <a:off x="5613400" y="3184525"/>
            <a:ext cx="1189038"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2F7E9703-3BE7-4511-A3DC-96B18AEF44B6}"/>
              </a:ext>
            </a:extLst>
          </p:cNvPr>
          <p:cNvSpPr>
            <a:spLocks noGrp="1"/>
          </p:cNvSpPr>
          <p:nvPr>
            <p:ph sz="quarter" idx="29"/>
          </p:nvPr>
        </p:nvSpPr>
        <p:spPr>
          <a:xfrm>
            <a:off x="7169150" y="3111500"/>
            <a:ext cx="1335088" cy="92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5BBFD8EC-4F69-4A3A-BAFD-3CF402930817}"/>
              </a:ext>
            </a:extLst>
          </p:cNvPr>
          <p:cNvSpPr>
            <a:spLocks noGrp="1"/>
          </p:cNvSpPr>
          <p:nvPr>
            <p:ph sz="quarter" idx="30"/>
          </p:nvPr>
        </p:nvSpPr>
        <p:spPr>
          <a:xfrm>
            <a:off x="8993188" y="3184525"/>
            <a:ext cx="1684337"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2F1756A3-82B4-40A8-87F2-655C073516BF}"/>
              </a:ext>
            </a:extLst>
          </p:cNvPr>
          <p:cNvSpPr>
            <a:spLocks noGrp="1"/>
          </p:cNvSpPr>
          <p:nvPr>
            <p:ph sz="quarter" idx="31"/>
          </p:nvPr>
        </p:nvSpPr>
        <p:spPr>
          <a:xfrm>
            <a:off x="588963" y="4106863"/>
            <a:ext cx="141605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EE120123-4BEC-4E0B-BC02-C16869CCA05F}"/>
              </a:ext>
            </a:extLst>
          </p:cNvPr>
          <p:cNvSpPr>
            <a:spLocks noGrp="1"/>
          </p:cNvSpPr>
          <p:nvPr>
            <p:ph sz="quarter" idx="32"/>
          </p:nvPr>
        </p:nvSpPr>
        <p:spPr>
          <a:xfrm>
            <a:off x="2373313" y="4283075"/>
            <a:ext cx="1416050" cy="738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DDA3FAEB-FD70-4B8E-B6D4-DE119F220674}"/>
              </a:ext>
            </a:extLst>
          </p:cNvPr>
          <p:cNvSpPr>
            <a:spLocks noGrp="1"/>
          </p:cNvSpPr>
          <p:nvPr>
            <p:ph sz="quarter" idx="33"/>
          </p:nvPr>
        </p:nvSpPr>
        <p:spPr>
          <a:xfrm>
            <a:off x="4157663" y="4273550"/>
            <a:ext cx="1360487" cy="738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1728ED42-D0E0-4975-A18D-0DD98E298A7B}"/>
              </a:ext>
            </a:extLst>
          </p:cNvPr>
          <p:cNvSpPr>
            <a:spLocks noGrp="1"/>
          </p:cNvSpPr>
          <p:nvPr>
            <p:ph sz="quarter" idx="34"/>
          </p:nvPr>
        </p:nvSpPr>
        <p:spPr>
          <a:xfrm>
            <a:off x="5942013" y="4283075"/>
            <a:ext cx="1903412" cy="92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53">
            <a:extLst>
              <a:ext uri="{FF2B5EF4-FFF2-40B4-BE49-F238E27FC236}">
                <a16:creationId xmlns:a16="http://schemas.microsoft.com/office/drawing/2014/main" id="{BC515C99-CF37-4D91-8990-C23F0CBEE5B1}"/>
              </a:ext>
            </a:extLst>
          </p:cNvPr>
          <p:cNvSpPr>
            <a:spLocks noGrp="1"/>
          </p:cNvSpPr>
          <p:nvPr>
            <p:ph sz="quarter" idx="35"/>
          </p:nvPr>
        </p:nvSpPr>
        <p:spPr>
          <a:xfrm>
            <a:off x="8269288" y="4283075"/>
            <a:ext cx="1728787" cy="83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55">
            <a:extLst>
              <a:ext uri="{FF2B5EF4-FFF2-40B4-BE49-F238E27FC236}">
                <a16:creationId xmlns:a16="http://schemas.microsoft.com/office/drawing/2014/main" id="{5B7376B4-2DED-457C-8762-BBE1505A3BCE}"/>
              </a:ext>
            </a:extLst>
          </p:cNvPr>
          <p:cNvSpPr>
            <a:spLocks noGrp="1"/>
          </p:cNvSpPr>
          <p:nvPr>
            <p:ph sz="quarter" idx="36"/>
          </p:nvPr>
        </p:nvSpPr>
        <p:spPr>
          <a:xfrm>
            <a:off x="10399713" y="4203700"/>
            <a:ext cx="1360487" cy="92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57">
            <a:extLst>
              <a:ext uri="{FF2B5EF4-FFF2-40B4-BE49-F238E27FC236}">
                <a16:creationId xmlns:a16="http://schemas.microsoft.com/office/drawing/2014/main" id="{A2F68205-E0EA-4282-B603-F7F995F4B551}"/>
              </a:ext>
            </a:extLst>
          </p:cNvPr>
          <p:cNvSpPr>
            <a:spLocks noGrp="1"/>
          </p:cNvSpPr>
          <p:nvPr>
            <p:ph sz="quarter" idx="37"/>
          </p:nvPr>
        </p:nvSpPr>
        <p:spPr>
          <a:xfrm>
            <a:off x="741363" y="5359400"/>
            <a:ext cx="2001837" cy="738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Content Placeholder 59">
            <a:extLst>
              <a:ext uri="{FF2B5EF4-FFF2-40B4-BE49-F238E27FC236}">
                <a16:creationId xmlns:a16="http://schemas.microsoft.com/office/drawing/2014/main" id="{FC60C16B-325B-4F60-A73A-CAC4A7F8A318}"/>
              </a:ext>
            </a:extLst>
          </p:cNvPr>
          <p:cNvSpPr>
            <a:spLocks noGrp="1"/>
          </p:cNvSpPr>
          <p:nvPr>
            <p:ph sz="quarter" idx="38"/>
          </p:nvPr>
        </p:nvSpPr>
        <p:spPr>
          <a:xfrm>
            <a:off x="3032125" y="5126038"/>
            <a:ext cx="1547813" cy="92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Content Placeholder 61">
            <a:extLst>
              <a:ext uri="{FF2B5EF4-FFF2-40B4-BE49-F238E27FC236}">
                <a16:creationId xmlns:a16="http://schemas.microsoft.com/office/drawing/2014/main" id="{DBEEB24C-8E23-4724-8437-4463FA6C8F52}"/>
              </a:ext>
            </a:extLst>
          </p:cNvPr>
          <p:cNvSpPr>
            <a:spLocks noGrp="1"/>
          </p:cNvSpPr>
          <p:nvPr>
            <p:ph sz="quarter" idx="39"/>
          </p:nvPr>
        </p:nvSpPr>
        <p:spPr>
          <a:xfrm>
            <a:off x="4868863" y="5387975"/>
            <a:ext cx="1555750" cy="738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63" name="Table 10">
            <a:extLst>
              <a:ext uri="{FF2B5EF4-FFF2-40B4-BE49-F238E27FC236}">
                <a16:creationId xmlns:a16="http://schemas.microsoft.com/office/drawing/2014/main" id="{F01822F8-36E4-4FDE-99C9-A251473EB6CA}"/>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980440968"/>
              </p:ext>
            </p:extLst>
          </p:nvPr>
        </p:nvGraphicFramePr>
        <p:xfrm>
          <a:off x="1076911" y="945933"/>
          <a:ext cx="10038178" cy="5705856"/>
        </p:xfrm>
        <a:graphic>
          <a:graphicData uri="http://schemas.openxmlformats.org/drawingml/2006/table">
            <a:tbl>
              <a:tblPr firstRow="1" bandRow="1">
                <a:tableStyleId>{5C22544A-7EE6-4342-B048-85BDC9FD1C3A}</a:tableStyleId>
              </a:tblPr>
              <a:tblGrid>
                <a:gridCol w="2025968">
                  <a:extLst>
                    <a:ext uri="{9D8B030D-6E8A-4147-A177-3AD203B41FA5}">
                      <a16:colId xmlns:a16="http://schemas.microsoft.com/office/drawing/2014/main" val="2606772084"/>
                    </a:ext>
                  </a:extLst>
                </a:gridCol>
                <a:gridCol w="2559929">
                  <a:extLst>
                    <a:ext uri="{9D8B030D-6E8A-4147-A177-3AD203B41FA5}">
                      <a16:colId xmlns:a16="http://schemas.microsoft.com/office/drawing/2014/main" val="3682000174"/>
                    </a:ext>
                  </a:extLst>
                </a:gridCol>
                <a:gridCol w="2784143">
                  <a:extLst>
                    <a:ext uri="{9D8B030D-6E8A-4147-A177-3AD203B41FA5}">
                      <a16:colId xmlns:a16="http://schemas.microsoft.com/office/drawing/2014/main" val="3143174332"/>
                    </a:ext>
                  </a:extLst>
                </a:gridCol>
                <a:gridCol w="2668138">
                  <a:extLst>
                    <a:ext uri="{9D8B030D-6E8A-4147-A177-3AD203B41FA5}">
                      <a16:colId xmlns:a16="http://schemas.microsoft.com/office/drawing/2014/main" val="2661262818"/>
                    </a:ext>
                  </a:extLst>
                </a:gridCol>
              </a:tblGrid>
              <a:tr h="306269">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1" kern="1200">
                        <a:solidFill>
                          <a:schemeClr val="tx1"/>
                        </a:solidFill>
                        <a:latin typeface="+mj-lt"/>
                        <a:ea typeface="+mn-ea"/>
                        <a:cs typeface="+mn-cs"/>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3">
                  <a:txBody>
                    <a:bodyPr/>
                    <a:lstStyle/>
                    <a:p>
                      <a:pPr algn="ctr"/>
                      <a:endParaRPr lang="en-US" sz="1400">
                        <a:solidFill>
                          <a:schemeClr val="tx1"/>
                        </a:solidFill>
                        <a:latin typeface="+mj-lt"/>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8703684"/>
                  </a:ext>
                </a:extLst>
              </a:tr>
              <a:tr h="275642">
                <a:tc vMerge="1">
                  <a:txBody>
                    <a:bodyPr/>
                    <a:lstStyle/>
                    <a:p>
                      <a:endParaRPr lang="en-US" sz="1600" b="1" kern="1200">
                        <a:solidFill>
                          <a:schemeClr val="bg1"/>
                        </a:solidFill>
                        <a:latin typeface="+mj-lt"/>
                        <a:ea typeface="+mn-ea"/>
                        <a:cs typeface="+mn-cs"/>
                      </a:endParaRPr>
                    </a:p>
                  </a:txBody>
                  <a:tcPr>
                    <a:solidFill>
                      <a:schemeClr val="bg1"/>
                    </a:solidFill>
                  </a:tcPr>
                </a:tc>
                <a:tc gridSpan="2">
                  <a:txBody>
                    <a:bodyPr/>
                    <a:lstStyle/>
                    <a:p>
                      <a:pPr algn="ctr"/>
                      <a:endParaRPr lang="en-US" sz="1200" b="1" kern="1200">
                        <a:solidFill>
                          <a:schemeClr val="tx1"/>
                        </a:solidFill>
                        <a:latin typeface="+mj-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solidFill>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mj-lt"/>
                        <a:ea typeface="+mn-ea"/>
                        <a:cs typeface="+mn-cs"/>
                      </a:endParaRPr>
                    </a:p>
                  </a:txBody>
                  <a:tcPr anchor="ct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129582611"/>
                  </a:ext>
                </a:extLst>
              </a:tr>
              <a:tr h="650328">
                <a:tc vMerge="1">
                  <a:txBody>
                    <a:bodyPr/>
                    <a:lstStyle/>
                    <a:p>
                      <a:endParaRPr lang="en-US" sz="1600" b="1" kern="1200">
                        <a:solidFill>
                          <a:schemeClr val="bg1"/>
                        </a:solidFill>
                        <a:latin typeface="+mj-lt"/>
                        <a:ea typeface="+mn-ea"/>
                        <a:cs typeface="+mn-cs"/>
                      </a:endParaRPr>
                    </a:p>
                  </a:txBody>
                  <a:tcPr anchor="ctr">
                    <a:solidFill>
                      <a:schemeClr val="bg1"/>
                    </a:solidFill>
                  </a:tcPr>
                </a:tc>
                <a:tc>
                  <a:txBody>
                    <a:bodyPr/>
                    <a:lstStyle/>
                    <a:p>
                      <a:pPr algn="ctr"/>
                      <a:endParaRPr lang="en-US" sz="1200" b="0" kern="1200">
                        <a:solidFill>
                          <a:schemeClr val="tx1"/>
                        </a:solidFill>
                        <a:latin typeface="+mj-lt"/>
                        <a:ea typeface="+mn-ea"/>
                        <a:cs typeface="+mn-cs"/>
                      </a:endParaRPr>
                    </a:p>
                  </a:txBody>
                  <a:tcPr anchor="ctr">
                    <a:lnL w="12700" cap="flat" cmpd="sng" algn="ctr">
                      <a:solidFill>
                        <a:schemeClr val="bg1"/>
                      </a:solidFill>
                      <a:prstDash val="solid"/>
                      <a:round/>
                      <a:headEnd type="none" w="med" len="med"/>
                      <a:tailEnd type="none" w="med" len="med"/>
                    </a:lnL>
                    <a:solidFill>
                      <a:schemeClr val="bg1"/>
                    </a:solidFill>
                  </a:tcPr>
                </a:tc>
                <a:tc>
                  <a:txBody>
                    <a:bodyPr/>
                    <a:lstStyle/>
                    <a:p>
                      <a:pPr algn="ctr"/>
                      <a:endParaRPr lang="en-US" sz="1200" b="0" kern="1200">
                        <a:solidFill>
                          <a:schemeClr val="tx1"/>
                        </a:solidFill>
                        <a:latin typeface="+mj-lt"/>
                        <a:ea typeface="+mn-ea"/>
                        <a:cs typeface="+mn-cs"/>
                      </a:endParaRP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latin typeface="+mj-lt"/>
                        <a:ea typeface="+mn-ea"/>
                        <a:cs typeface="+mn-cs"/>
                      </a:endParaRPr>
                    </a:p>
                  </a:txBody>
                  <a:tcPr anchor="ctr">
                    <a:solidFill>
                      <a:schemeClr val="bg1"/>
                    </a:solidFill>
                  </a:tcPr>
                </a:tc>
                <a:extLst>
                  <a:ext uri="{0D108BD9-81ED-4DB2-BD59-A6C34878D82A}">
                    <a16:rowId xmlns:a16="http://schemas.microsoft.com/office/drawing/2014/main" val="2723456386"/>
                  </a:ext>
                </a:extLst>
              </a:tr>
              <a:tr h="317938">
                <a:tc>
                  <a:txBody>
                    <a:bodyPr/>
                    <a:lstStyle/>
                    <a:p>
                      <a:pPr marL="0" marR="0" indent="0" algn="l" rtl="0" eaLnBrk="1" fontAlgn="auto" latinLnBrk="0" hangingPunct="1">
                        <a:lnSpc>
                          <a:spcPct val="100000"/>
                        </a:lnSpc>
                        <a:spcBef>
                          <a:spcPts val="0"/>
                        </a:spcBef>
                        <a:spcAft>
                          <a:spcPts val="0"/>
                        </a:spcAft>
                        <a:buFontTx/>
                        <a:buNone/>
                      </a:pPr>
                      <a:endParaRPr lang="en-US" sz="1050" b="0" kern="1200">
                        <a:solidFill>
                          <a:schemeClr val="tx1"/>
                        </a:solidFill>
                        <a:latin typeface="+mj-lt"/>
                        <a:ea typeface="+mn-ea"/>
                        <a:cs typeface="+mn-cs"/>
                      </a:endParaRPr>
                    </a:p>
                  </a:txBody>
                  <a:tcPr anchor="ctr">
                    <a:lnT w="12700" cap="flat" cmpd="sng" algn="ctr">
                      <a:solidFill>
                        <a:schemeClr val="bg1"/>
                      </a:solidFill>
                      <a:prstDash val="solid"/>
                      <a:round/>
                      <a:headEnd type="none" w="med" len="med"/>
                      <a:tailEnd type="none" w="med" len="med"/>
                    </a:lnT>
                    <a:solidFill>
                      <a:schemeClr val="bg1"/>
                    </a:solidFill>
                  </a:tcPr>
                </a:tc>
                <a:tc>
                  <a:txBody>
                    <a:bodyPr/>
                    <a:lstStyle/>
                    <a:p>
                      <a:pPr algn="ctr"/>
                      <a:endParaRPr lang="en-US" sz="1400"/>
                    </a:p>
                  </a:txBody>
                  <a:tcPr anchor="ctr">
                    <a:solidFill>
                      <a:schemeClr val="bg1"/>
                    </a:solidFill>
                  </a:tcPr>
                </a:tc>
                <a:tc>
                  <a:txBody>
                    <a:bodyPr/>
                    <a:lstStyle/>
                    <a:p>
                      <a:pPr algn="ctr"/>
                      <a:endParaRPr lang="en-US" sz="1400"/>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799196933"/>
                  </a:ext>
                </a:extLst>
              </a:tr>
              <a:tr h="404648">
                <a:tc>
                  <a:txBody>
                    <a:bodyPr/>
                    <a:lstStyle/>
                    <a:p>
                      <a:pPr marL="0" marR="0" lvl="0" indent="0" algn="l" rtl="0" eaLnBrk="1" fontAlgn="auto" latinLnBrk="0" hangingPunct="1">
                        <a:lnSpc>
                          <a:spcPct val="100000"/>
                        </a:lnSpc>
                        <a:spcBef>
                          <a:spcPts val="0"/>
                        </a:spcBef>
                        <a:spcAft>
                          <a:spcPts val="0"/>
                        </a:spcAft>
                        <a:buFontTx/>
                        <a:buNone/>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3992438068"/>
                  </a:ext>
                </a:extLst>
              </a:tr>
              <a:tr h="474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1913796627"/>
                  </a:ext>
                </a:extLst>
              </a:tr>
              <a:tr h="317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2568845509"/>
                  </a:ext>
                </a:extLst>
              </a:tr>
              <a:tr h="317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1752676342"/>
                  </a:ext>
                </a:extLst>
              </a:tr>
              <a:tr h="317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2150174361"/>
                  </a:ext>
                </a:extLst>
              </a:tr>
              <a:tr h="5636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extLst>
                  <a:ext uri="{0D108BD9-81ED-4DB2-BD59-A6C34878D82A}">
                    <a16:rowId xmlns:a16="http://schemas.microsoft.com/office/drawing/2014/main" val="2977651681"/>
                  </a:ext>
                </a:extLst>
              </a:tr>
              <a:tr h="4046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extLst>
                  <a:ext uri="{0D108BD9-81ED-4DB2-BD59-A6C34878D82A}">
                    <a16:rowId xmlns:a16="http://schemas.microsoft.com/office/drawing/2014/main" val="4074220422"/>
                  </a:ext>
                </a:extLst>
              </a:tr>
              <a:tr h="4046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extLst>
                  <a:ext uri="{0D108BD9-81ED-4DB2-BD59-A6C34878D82A}">
                    <a16:rowId xmlns:a16="http://schemas.microsoft.com/office/drawing/2014/main" val="2757093077"/>
                  </a:ext>
                </a:extLst>
              </a:tr>
              <a:tr h="4747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2087996470"/>
                  </a:ext>
                </a:extLst>
              </a:tr>
              <a:tr h="4747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kern="1200" noProof="0">
                        <a:solidFill>
                          <a:schemeClr val="tx1"/>
                        </a:solidFill>
                        <a:latin typeface="+mj-lt"/>
                        <a:ea typeface="+mn-ea"/>
                        <a:cs typeface="+mn-cs"/>
                      </a:endParaRP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3249283984"/>
                  </a:ext>
                </a:extLst>
              </a:tr>
            </a:tbl>
          </a:graphicData>
        </a:graphic>
      </p:graphicFrame>
    </p:spTree>
    <p:extLst>
      <p:ext uri="{BB962C8B-B14F-4D97-AF65-F5344CB8AC3E}">
        <p14:creationId xmlns:p14="http://schemas.microsoft.com/office/powerpoint/2010/main" val="2311428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989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33486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28600" indent="0">
              <a:spcBef>
                <a:spcPts val="250"/>
              </a:spcBef>
              <a:buNone/>
              <a:defRPr sz="1800"/>
            </a:lvl2pPr>
            <a:lvl3pPr marL="457200" indent="0">
              <a:buNone/>
              <a:defRPr sz="1400"/>
            </a:lvl3pPr>
            <a:lvl4pPr marL="661988" indent="0">
              <a:buNone/>
              <a:defRPr sz="1200"/>
            </a:lvl4pPr>
            <a:lvl5pPr marL="855663"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49451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28600" indent="0">
              <a:spcBef>
                <a:spcPts val="250"/>
              </a:spcBef>
              <a:buNone/>
              <a:defRPr sz="1800"/>
            </a:lvl2pPr>
            <a:lvl3pPr marL="457200" indent="0">
              <a:buNone/>
              <a:defRPr sz="1400"/>
            </a:lvl3pPr>
            <a:lvl4pPr marL="661988" indent="0">
              <a:buNone/>
              <a:defRPr sz="1200"/>
            </a:lvl4pPr>
            <a:lvl5pPr marL="855663"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936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09654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010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7641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283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5791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86A07F9D-8C8A-4E12-81EF-C3D2F4573FBD}"/>
              </a:ext>
            </a:extLst>
          </p:cNvPr>
          <p:cNvSpPr>
            <a:spLocks noGrp="1"/>
          </p:cNvSpPr>
          <p:nvPr>
            <p:ph sz="quarter" idx="11"/>
          </p:nvPr>
        </p:nvSpPr>
        <p:spPr>
          <a:xfrm>
            <a:off x="1301750" y="1581150"/>
            <a:ext cx="1874838"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8FB27A35-05B3-4CF3-9AAD-8F1BB4450D57}"/>
              </a:ext>
            </a:extLst>
          </p:cNvPr>
          <p:cNvSpPr>
            <a:spLocks noGrp="1"/>
          </p:cNvSpPr>
          <p:nvPr>
            <p:ph sz="quarter" idx="12"/>
          </p:nvPr>
        </p:nvSpPr>
        <p:spPr>
          <a:xfrm>
            <a:off x="3533775" y="1581150"/>
            <a:ext cx="1208088"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0EC1839-9D85-47DF-B0EF-B2B7F9EE2E52}"/>
              </a:ext>
            </a:extLst>
          </p:cNvPr>
          <p:cNvSpPr>
            <a:spLocks noGrp="1"/>
          </p:cNvSpPr>
          <p:nvPr>
            <p:ph sz="quarter" idx="13"/>
          </p:nvPr>
        </p:nvSpPr>
        <p:spPr>
          <a:xfrm>
            <a:off x="5099050" y="1581150"/>
            <a:ext cx="1208088"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94C6D518-1B29-4EEA-B18E-919C14FA12F1}"/>
              </a:ext>
            </a:extLst>
          </p:cNvPr>
          <p:cNvSpPr>
            <a:spLocks noGrp="1"/>
          </p:cNvSpPr>
          <p:nvPr>
            <p:ph sz="quarter" idx="14"/>
          </p:nvPr>
        </p:nvSpPr>
        <p:spPr>
          <a:xfrm>
            <a:off x="6664325" y="1581150"/>
            <a:ext cx="1208088"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90C29EA0-83C1-4E3A-AE70-88E925220E49}"/>
              </a:ext>
            </a:extLst>
          </p:cNvPr>
          <p:cNvSpPr>
            <a:spLocks noGrp="1"/>
          </p:cNvSpPr>
          <p:nvPr>
            <p:ph sz="quarter" idx="15"/>
          </p:nvPr>
        </p:nvSpPr>
        <p:spPr>
          <a:xfrm>
            <a:off x="8229600" y="1528763"/>
            <a:ext cx="1874838"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3DBCDDD8-0503-41E5-B5DC-9C0327620907}"/>
              </a:ext>
            </a:extLst>
          </p:cNvPr>
          <p:cNvSpPr>
            <a:spLocks noGrp="1"/>
          </p:cNvSpPr>
          <p:nvPr>
            <p:ph sz="quarter" idx="16"/>
          </p:nvPr>
        </p:nvSpPr>
        <p:spPr>
          <a:xfrm>
            <a:off x="1301750" y="2944813"/>
            <a:ext cx="2232025" cy="484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C3D59053-CE7A-4793-BA25-AD3EBC7B5F81}"/>
              </a:ext>
            </a:extLst>
          </p:cNvPr>
          <p:cNvSpPr>
            <a:spLocks noGrp="1"/>
          </p:cNvSpPr>
          <p:nvPr>
            <p:ph sz="quarter" idx="17"/>
          </p:nvPr>
        </p:nvSpPr>
        <p:spPr>
          <a:xfrm>
            <a:off x="3905250" y="2944813"/>
            <a:ext cx="1023938" cy="69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0505FABF-95E7-4DE8-A46D-11693D54C653}"/>
              </a:ext>
            </a:extLst>
          </p:cNvPr>
          <p:cNvSpPr>
            <a:spLocks noGrp="1"/>
          </p:cNvSpPr>
          <p:nvPr>
            <p:ph sz="quarter" idx="18"/>
          </p:nvPr>
        </p:nvSpPr>
        <p:spPr>
          <a:xfrm>
            <a:off x="5300663" y="2944813"/>
            <a:ext cx="1363662"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DFB81B71-4D31-4568-8CDA-12C7F6911804}"/>
              </a:ext>
            </a:extLst>
          </p:cNvPr>
          <p:cNvSpPr>
            <a:spLocks noGrp="1"/>
          </p:cNvSpPr>
          <p:nvPr>
            <p:ph sz="quarter" idx="19"/>
          </p:nvPr>
        </p:nvSpPr>
        <p:spPr>
          <a:xfrm>
            <a:off x="7262813" y="2790825"/>
            <a:ext cx="1023937" cy="1068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86B858C7-190E-4138-AD4F-F5DC1F353AEA}"/>
              </a:ext>
            </a:extLst>
          </p:cNvPr>
          <p:cNvSpPr>
            <a:spLocks noGrp="1"/>
          </p:cNvSpPr>
          <p:nvPr>
            <p:ph sz="quarter" idx="20"/>
          </p:nvPr>
        </p:nvSpPr>
        <p:spPr>
          <a:xfrm>
            <a:off x="8885238" y="2790825"/>
            <a:ext cx="1219200" cy="1068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4">
            <a:extLst>
              <a:ext uri="{FF2B5EF4-FFF2-40B4-BE49-F238E27FC236}">
                <a16:creationId xmlns:a16="http://schemas.microsoft.com/office/drawing/2014/main" id="{71C43CA7-819B-4B7F-9A41-F8F3A34BF04E}"/>
              </a:ext>
            </a:extLst>
          </p:cNvPr>
          <p:cNvSpPr>
            <a:spLocks noGrp="1"/>
          </p:cNvSpPr>
          <p:nvPr>
            <p:ph sz="quarter" idx="21"/>
          </p:nvPr>
        </p:nvSpPr>
        <p:spPr>
          <a:xfrm>
            <a:off x="1301750" y="3705225"/>
            <a:ext cx="1565275" cy="1382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6">
            <a:extLst>
              <a:ext uri="{FF2B5EF4-FFF2-40B4-BE49-F238E27FC236}">
                <a16:creationId xmlns:a16="http://schemas.microsoft.com/office/drawing/2014/main" id="{DECF8C6E-3185-459D-B898-B678B9F8F19D}"/>
              </a:ext>
            </a:extLst>
          </p:cNvPr>
          <p:cNvSpPr>
            <a:spLocks noGrp="1"/>
          </p:cNvSpPr>
          <p:nvPr>
            <p:ph sz="quarter" idx="22"/>
          </p:nvPr>
        </p:nvSpPr>
        <p:spPr>
          <a:xfrm>
            <a:off x="3306763" y="3878263"/>
            <a:ext cx="1435100" cy="120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F9D6246A-0AEE-441C-9E49-DA183969B65C}"/>
              </a:ext>
            </a:extLst>
          </p:cNvPr>
          <p:cNvSpPr>
            <a:spLocks noGrp="1"/>
          </p:cNvSpPr>
          <p:nvPr>
            <p:ph sz="quarter" idx="23"/>
          </p:nvPr>
        </p:nvSpPr>
        <p:spPr>
          <a:xfrm>
            <a:off x="5099050" y="4173538"/>
            <a:ext cx="156527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30">
            <a:extLst>
              <a:ext uri="{FF2B5EF4-FFF2-40B4-BE49-F238E27FC236}">
                <a16:creationId xmlns:a16="http://schemas.microsoft.com/office/drawing/2014/main" id="{68334CAC-A52A-4B13-86C3-732285B5CC08}"/>
              </a:ext>
            </a:extLst>
          </p:cNvPr>
          <p:cNvSpPr>
            <a:spLocks noGrp="1"/>
          </p:cNvSpPr>
          <p:nvPr>
            <p:ph sz="quarter" idx="24"/>
          </p:nvPr>
        </p:nvSpPr>
        <p:spPr>
          <a:xfrm>
            <a:off x="7021513" y="4173538"/>
            <a:ext cx="1265237"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2" name="Straight Connector 31">
            <a:extLst>
              <a:ext uri="{FF2B5EF4-FFF2-40B4-BE49-F238E27FC236}">
                <a16:creationId xmlns:a16="http://schemas.microsoft.com/office/drawing/2014/main" id="{2D8F8DE8-B746-4E4C-877B-DD1FE7E16D2E}"/>
              </a:ext>
              <a:ext uri="{C183D7F6-B498-43B3-948B-1728B52AA6E4}">
                <adec:decorative xmlns:adec="http://schemas.microsoft.com/office/drawing/2017/decorative" val="1"/>
              </a:ext>
            </a:extLst>
          </p:cNvPr>
          <p:cNvCxnSpPr/>
          <p:nvPr userDrawn="1"/>
        </p:nvCxnSpPr>
        <p:spPr>
          <a:xfrm>
            <a:off x="4779591" y="1517193"/>
            <a:ext cx="0" cy="446315"/>
          </a:xfrm>
          <a:prstGeom prst="line">
            <a:avLst/>
          </a:prstGeom>
          <a:ln w="3175">
            <a:solidFill>
              <a:schemeClr val="accent2">
                <a:lumMod val="20000"/>
                <a:lumOff val="8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975C340-27A2-4CAF-BE61-F56BF3A75B9C}"/>
              </a:ext>
              <a:ext uri="{C183D7F6-B498-43B3-948B-1728B52AA6E4}">
                <adec:decorative xmlns:adec="http://schemas.microsoft.com/office/drawing/2017/decorative" val="1"/>
              </a:ext>
            </a:extLst>
          </p:cNvPr>
          <p:cNvSpPr/>
          <p:nvPr userDrawn="1"/>
        </p:nvSpPr>
        <p:spPr bwMode="auto">
          <a:xfrm>
            <a:off x="1603074" y="1555683"/>
            <a:ext cx="1422334" cy="369332"/>
          </a:xfrm>
          <a:prstGeom prst="rect">
            <a:avLst/>
          </a:prstGeom>
          <a:solidFill>
            <a:srgbClr val="000000"/>
          </a:solidFill>
          <a:ln w="6350" cap="flat" cmpd="sng" algn="ctr">
            <a:solidFill>
              <a:schemeClr val="accent2"/>
            </a:solid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4" name="Rectangle 33">
            <a:extLst>
              <a:ext uri="{FF2B5EF4-FFF2-40B4-BE49-F238E27FC236}">
                <a16:creationId xmlns:a16="http://schemas.microsoft.com/office/drawing/2014/main" id="{5452150D-E911-459E-ACA0-B2C59D70F01E}"/>
              </a:ext>
              <a:ext uri="{C183D7F6-B498-43B3-948B-1728B52AA6E4}">
                <adec:decorative xmlns:adec="http://schemas.microsoft.com/office/drawing/2017/decorative" val="1"/>
              </a:ext>
            </a:extLst>
          </p:cNvPr>
          <p:cNvSpPr/>
          <p:nvPr userDrawn="1"/>
        </p:nvSpPr>
        <p:spPr bwMode="auto">
          <a:xfrm>
            <a:off x="5094079" y="1555683"/>
            <a:ext cx="1422334" cy="369332"/>
          </a:xfrm>
          <a:prstGeom prst="rect">
            <a:avLst/>
          </a:prstGeom>
          <a:solidFill>
            <a:srgbClr val="000000"/>
          </a:solidFill>
          <a:ln w="6350" cap="flat" cmpd="sng" algn="ctr">
            <a:solidFill>
              <a:schemeClr val="accent2"/>
            </a:solid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6" name="Rectangle 11">
            <a:extLst>
              <a:ext uri="{FF2B5EF4-FFF2-40B4-BE49-F238E27FC236}">
                <a16:creationId xmlns:a16="http://schemas.microsoft.com/office/drawing/2014/main" id="{5C9DD58C-D3FC-4D20-BD07-C5B70600DED1}"/>
              </a:ext>
              <a:ext uri="{C183D7F6-B498-43B3-948B-1728B52AA6E4}">
                <adec:decorative xmlns:adec="http://schemas.microsoft.com/office/drawing/2017/decorative" val="1"/>
              </a:ext>
            </a:extLst>
          </p:cNvPr>
          <p:cNvSpPr/>
          <p:nvPr userDrawn="1"/>
        </p:nvSpPr>
        <p:spPr bwMode="auto">
          <a:xfrm>
            <a:off x="590048" y="2325537"/>
            <a:ext cx="11019339" cy="332217"/>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 name="Rectangle 36">
            <a:extLst>
              <a:ext uri="{FF2B5EF4-FFF2-40B4-BE49-F238E27FC236}">
                <a16:creationId xmlns:a16="http://schemas.microsoft.com/office/drawing/2014/main" id="{6CD47A9C-B617-4BFB-85BD-D61598A7D100}"/>
              </a:ext>
              <a:ext uri="{C183D7F6-B498-43B3-948B-1728B52AA6E4}">
                <adec:decorative xmlns:adec="http://schemas.microsoft.com/office/drawing/2017/decorative" val="1"/>
              </a:ext>
            </a:extLst>
          </p:cNvPr>
          <p:cNvSpPr/>
          <p:nvPr userDrawn="1"/>
        </p:nvSpPr>
        <p:spPr bwMode="auto">
          <a:xfrm>
            <a:off x="3398497" y="2731028"/>
            <a:ext cx="2651760" cy="2592829"/>
          </a:xfrm>
          <a:prstGeom prst="rect">
            <a:avLst/>
          </a:prstGeom>
          <a:solidFill>
            <a:srgbClr val="000000"/>
          </a:solidFill>
          <a:ln w="3175" cap="flat" cmpd="sng" algn="ctr">
            <a:solidFill>
              <a:schemeClr val="accent2"/>
            </a:solid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38" name="Rectangle 37">
            <a:extLst>
              <a:ext uri="{FF2B5EF4-FFF2-40B4-BE49-F238E27FC236}">
                <a16:creationId xmlns:a16="http://schemas.microsoft.com/office/drawing/2014/main" id="{E799D2AB-C65A-436D-920F-7792C67B9CDA}"/>
              </a:ext>
              <a:ext uri="{C183D7F6-B498-43B3-948B-1728B52AA6E4}">
                <adec:decorative xmlns:adec="http://schemas.microsoft.com/office/drawing/2017/decorative" val="1"/>
              </a:ext>
            </a:extLst>
          </p:cNvPr>
          <p:cNvSpPr/>
          <p:nvPr userDrawn="1"/>
        </p:nvSpPr>
        <p:spPr bwMode="auto">
          <a:xfrm>
            <a:off x="6141745" y="2731028"/>
            <a:ext cx="2651760" cy="2592829"/>
          </a:xfrm>
          <a:prstGeom prst="rect">
            <a:avLst/>
          </a:prstGeom>
          <a:solidFill>
            <a:srgbClr val="000000"/>
          </a:solidFill>
          <a:ln w="3175" cap="flat" cmpd="sng" algn="ctr">
            <a:solidFill>
              <a:schemeClr val="accent2"/>
            </a:solid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9" name="Rectangle 38">
            <a:extLst>
              <a:ext uri="{FF2B5EF4-FFF2-40B4-BE49-F238E27FC236}">
                <a16:creationId xmlns:a16="http://schemas.microsoft.com/office/drawing/2014/main" id="{C97BCE41-873C-4B5B-B45E-334DE577F2EE}"/>
              </a:ext>
              <a:ext uri="{C183D7F6-B498-43B3-948B-1728B52AA6E4}">
                <adec:decorative xmlns:adec="http://schemas.microsoft.com/office/drawing/2017/decorative" val="1"/>
              </a:ext>
            </a:extLst>
          </p:cNvPr>
          <p:cNvSpPr/>
          <p:nvPr userDrawn="1"/>
        </p:nvSpPr>
        <p:spPr bwMode="auto">
          <a:xfrm>
            <a:off x="8884992" y="2731028"/>
            <a:ext cx="2651760" cy="2592829"/>
          </a:xfrm>
          <a:prstGeom prst="rect">
            <a:avLst/>
          </a:prstGeom>
          <a:solidFill>
            <a:srgbClr val="000000"/>
          </a:solidFill>
          <a:ln w="3175" cap="flat" cmpd="sng" algn="ctr">
            <a:solidFill>
              <a:schemeClr val="accent2"/>
            </a:solid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0" name="Rectangle 39">
            <a:extLst>
              <a:ext uri="{FF2B5EF4-FFF2-40B4-BE49-F238E27FC236}">
                <a16:creationId xmlns:a16="http://schemas.microsoft.com/office/drawing/2014/main" id="{7CDA4396-6640-49E1-B4A0-A7C410FB76C3}"/>
              </a:ext>
              <a:ext uri="{C183D7F6-B498-43B3-948B-1728B52AA6E4}">
                <adec:decorative xmlns:adec="http://schemas.microsoft.com/office/drawing/2017/decorative" val="1"/>
              </a:ext>
            </a:extLst>
          </p:cNvPr>
          <p:cNvSpPr/>
          <p:nvPr userDrawn="1"/>
        </p:nvSpPr>
        <p:spPr bwMode="auto">
          <a:xfrm>
            <a:off x="655249" y="2731028"/>
            <a:ext cx="2651760" cy="2592829"/>
          </a:xfrm>
          <a:prstGeom prst="rect">
            <a:avLst/>
          </a:prstGeom>
          <a:solidFill>
            <a:srgbClr val="000000"/>
          </a:solidFill>
          <a:ln w="3175" cap="flat" cmpd="sng" algn="ctr">
            <a:solidFill>
              <a:schemeClr val="accent2"/>
            </a:solid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604806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4" y="0"/>
            <a:ext cx="6865937" cy="430887"/>
          </a:xfrm>
        </p:spPr>
        <p:txBody>
          <a:bodyPr/>
          <a:lstStyle/>
          <a:p>
            <a:r>
              <a:rPr lang="en-US"/>
              <a:t>Click icon to add picture</a:t>
            </a:r>
          </a:p>
        </p:txBody>
      </p:sp>
    </p:spTree>
    <p:extLst>
      <p:ext uri="{BB962C8B-B14F-4D97-AF65-F5344CB8AC3E}">
        <p14:creationId xmlns:p14="http://schemas.microsoft.com/office/powerpoint/2010/main" val="501781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1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356865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430887"/>
          </a:xfrm>
        </p:spPr>
        <p:txBody>
          <a:bodyPr/>
          <a:lstStyle/>
          <a:p>
            <a:r>
              <a:rPr lang="en-US"/>
              <a:t>Click icon to add picture</a:t>
            </a:r>
          </a:p>
        </p:txBody>
      </p:sp>
    </p:spTree>
    <p:extLst>
      <p:ext uri="{BB962C8B-B14F-4D97-AF65-F5344CB8AC3E}">
        <p14:creationId xmlns:p14="http://schemas.microsoft.com/office/powerpoint/2010/main" val="1644854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2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526143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8062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4774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27940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9" y="292101"/>
            <a:ext cx="6270625" cy="430887"/>
          </a:xfrm>
        </p:spPr>
        <p:txBody>
          <a:bodyPr/>
          <a:lstStyle/>
          <a:p>
            <a:r>
              <a:rPr lang="en-US"/>
              <a:t>Click icon to add picture</a:t>
            </a:r>
          </a:p>
        </p:txBody>
      </p:sp>
    </p:spTree>
    <p:extLst>
      <p:ext uri="{BB962C8B-B14F-4D97-AF65-F5344CB8AC3E}">
        <p14:creationId xmlns:p14="http://schemas.microsoft.com/office/powerpoint/2010/main" val="943887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guide id="5" pos="7090">
          <p15:clr>
            <a:srgbClr val="FBAE40"/>
          </p15:clr>
        </p15:guide>
        <p15:guide id="6" pos="672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496439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02379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590599"/>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0913513"/>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1810">
          <p15:clr>
            <a:srgbClr val="5ACBF0"/>
          </p15:clr>
        </p15:guide>
        <p15:guide id="4" orient="horz" pos="254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5209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1736597"/>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52">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862478"/>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4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718033"/>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688501"/>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9074434"/>
      </p:ext>
    </p:extLst>
  </p:cSld>
  <p:clrMapOvr>
    <a:masterClrMapping/>
  </p:clrMapOvr>
  <p:transition>
    <p:fade/>
  </p:transition>
  <p:extLst>
    <p:ext uri="{DCECCB84-F9BA-43D5-87BE-67443E8EF086}">
      <p15:sldGuideLst xmlns:p15="http://schemas.microsoft.com/office/powerpoint/2012/main">
        <p15:guide id="3" orient="horz" pos="3012">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80055"/>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8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519084"/>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220">
          <p15:clr>
            <a:srgbClr val="5ACBF0"/>
          </p15:clr>
        </p15:guide>
        <p15:guide id="7" pos="3590">
          <p15:clr>
            <a:srgbClr val="5ACBF0"/>
          </p15:clr>
        </p15:guide>
        <p15:guide id="8" pos="6070">
          <p15:clr>
            <a:srgbClr val="5ACBF0"/>
          </p15:clr>
        </p15:guide>
        <p15:guide id="9" pos="6442">
          <p15:clr>
            <a:srgbClr val="5ACBF0"/>
          </p15:clr>
        </p15:guide>
        <p15:guide id="10" pos="8922">
          <p15:clr>
            <a:srgbClr val="5ACBF0"/>
          </p15:clr>
        </p15:guide>
        <p15:guide id="11" pos="11780">
          <p15:clr>
            <a:srgbClr val="5ACBF0"/>
          </p15:clr>
        </p15:guide>
        <p15:guide id="12" orient="horz" pos="2872">
          <p15:clr>
            <a:srgbClr val="5ACBF0"/>
          </p15:clr>
        </p15:guide>
        <p15:guide id="13" pos="9292">
          <p15:clr>
            <a:srgbClr val="5ACBF0"/>
          </p15:clr>
        </p15:guide>
        <p15:guide id="14" pos="1214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998874"/>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68233447"/>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30" orient="horz" pos="576">
          <p15:clr>
            <a:srgbClr val="5ACBF0"/>
          </p15:clr>
        </p15:guide>
        <p15:guide id="32" orient="horz" pos="4320">
          <p15:clr>
            <a:srgbClr val="5ACBF0"/>
          </p15:clr>
        </p15:guide>
        <p15:guide id="33" pos="5952">
          <p15:clr>
            <a:srgbClr val="5ACBF0"/>
          </p15:clr>
        </p15:guide>
        <p15:guide id="34" pos="6672">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30012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7223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AF38887-8905-D34F-A89A-D006C2C7B2D5}"/>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388319806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8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pic>
        <p:nvPicPr>
          <p:cNvPr id="5" name="Picture 4" descr="Background pattern&#10;&#10;Description automatically generated">
            <a:extLst>
              <a:ext uri="{FF2B5EF4-FFF2-40B4-BE49-F238E27FC236}">
                <a16:creationId xmlns:a16="http://schemas.microsoft.com/office/drawing/2014/main" id="{90BB0AA0-E23E-EB46-8383-F1F011917548}"/>
              </a:ext>
            </a:extLst>
          </p:cNvPr>
          <p:cNvPicPr>
            <a:picLocks/>
          </p:cNvPicPr>
          <p:nvPr userDrawn="1"/>
        </p:nvPicPr>
        <p:blipFill rotWithShape="1">
          <a:blip r:embed="rId2"/>
          <a:srcRect l="1536" t="4664" r="39863" b="4664"/>
          <a:stretch/>
        </p:blipFill>
        <p:spPr>
          <a:xfrm>
            <a:off x="621075" y="1436688"/>
            <a:ext cx="10991088" cy="4855464"/>
          </a:xfrm>
          <a:prstGeom prst="roundRect">
            <a:avLst>
              <a:gd name="adj" fmla="val 1506"/>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9A8D3C92-8819-D142-9BAF-1766C43F1CBD}"/>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330627114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9_Small title - half p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C836897-2789-FC47-836D-5A8ADD8D0180}"/>
              </a:ext>
            </a:extLst>
          </p:cNvPr>
          <p:cNvPicPr>
            <a:picLocks/>
          </p:cNvPicPr>
          <p:nvPr userDrawn="1"/>
        </p:nvPicPr>
        <p:blipFill rotWithShape="1">
          <a:blip r:embed="rId2"/>
          <a:srcRect l="2311" t="4265" r="8960" b="12799"/>
          <a:stretch/>
        </p:blipFill>
        <p:spPr>
          <a:xfrm>
            <a:off x="621075" y="1436688"/>
            <a:ext cx="10991088" cy="4855464"/>
          </a:xfrm>
          <a:prstGeom prst="roundRect">
            <a:avLst>
              <a:gd name="adj" fmla="val 1404"/>
            </a:avLst>
          </a:prstGeom>
          <a:effectLst>
            <a:outerShdw blurRad="38100" dist="38100" dir="2700000" algn="tl" rotWithShape="0">
              <a:srgbClr val="000000">
                <a:alpha val="20000"/>
              </a:srgbClr>
            </a:outerShdw>
          </a:effectLst>
        </p:spPr>
      </p:pic>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3306DF2-AB19-954B-9871-D28CD94962E0}"/>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303745709"/>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0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146414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ackground pattern&#10;&#10;Description automatically generated">
            <a:extLst>
              <a:ext uri="{FF2B5EF4-FFF2-40B4-BE49-F238E27FC236}">
                <a16:creationId xmlns:a16="http://schemas.microsoft.com/office/drawing/2014/main" id="{30D8C3F9-1A3D-2742-A940-59A83D214227}"/>
              </a:ext>
            </a:extLst>
          </p:cNvPr>
          <p:cNvPicPr>
            <a:picLocks noChangeAspect="1"/>
          </p:cNvPicPr>
          <p:nvPr userDrawn="1"/>
        </p:nvPicPr>
        <p:blipFill rotWithShape="1">
          <a:blip r:embed="rId2"/>
          <a:srcRect r="38338"/>
          <a:stretch/>
        </p:blipFill>
        <p:spPr>
          <a:xfrm>
            <a:off x="621074" y="2364829"/>
            <a:ext cx="5274855" cy="3928297"/>
          </a:xfrm>
          <a:prstGeom prst="roundRect">
            <a:avLst>
              <a:gd name="adj" fmla="val 1506"/>
            </a:avLst>
          </a:prstGeom>
          <a:effectLst>
            <a:outerShdw blurRad="38100" dist="38100" dir="2700000" algn="tl" rotWithShape="0">
              <a:srgbClr val="000000">
                <a:alpha val="20000"/>
              </a:srgbClr>
            </a:outerShdw>
          </a:effectLst>
        </p:spPr>
      </p:pic>
      <p:pic>
        <p:nvPicPr>
          <p:cNvPr id="5" name="Picture 4" descr="Background pattern&#10;&#10;Description automatically generated">
            <a:extLst>
              <a:ext uri="{FF2B5EF4-FFF2-40B4-BE49-F238E27FC236}">
                <a16:creationId xmlns:a16="http://schemas.microsoft.com/office/drawing/2014/main" id="{A188C9C0-7A73-F744-AD3D-D27E8765D230}"/>
              </a:ext>
            </a:extLst>
          </p:cNvPr>
          <p:cNvPicPr>
            <a:picLocks/>
          </p:cNvPicPr>
          <p:nvPr userDrawn="1"/>
        </p:nvPicPr>
        <p:blipFill rotWithShape="1">
          <a:blip r:embed="rId3"/>
          <a:srcRect l="2311" t="4265" r="8960" b="12799"/>
          <a:stretch/>
        </p:blipFill>
        <p:spPr>
          <a:xfrm>
            <a:off x="6333300" y="2364829"/>
            <a:ext cx="5276088" cy="3928297"/>
          </a:xfrm>
          <a:prstGeom prst="roundRect">
            <a:avLst>
              <a:gd name="adj" fmla="val 1404"/>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65C2FFDA-5076-2145-8B68-3E399F9E881D}"/>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239640377"/>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481488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BF0EADE8-DA8B-6948-8426-193942576023}"/>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44977851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0" y="1454151"/>
            <a:ext cx="5367338"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7" name="Text Placeholder 4">
            <a:extLst>
              <a:ext uri="{FF2B5EF4-FFF2-40B4-BE49-F238E27FC236}">
                <a16:creationId xmlns:a16="http://schemas.microsoft.com/office/drawing/2014/main" id="{FE954BDC-218B-CF4E-A093-020D86400F85}"/>
              </a:ext>
            </a:extLst>
          </p:cNvPr>
          <p:cNvSpPr>
            <a:spLocks noGrp="1"/>
          </p:cNvSpPr>
          <p:nvPr>
            <p:ph type="body" sz="quarter" idx="12"/>
          </p:nvPr>
        </p:nvSpPr>
        <p:spPr>
          <a:xfrm>
            <a:off x="6242051" y="1454151"/>
            <a:ext cx="5360163"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2" name="Slide Number Placeholder 1">
            <a:extLst>
              <a:ext uri="{FF2B5EF4-FFF2-40B4-BE49-F238E27FC236}">
                <a16:creationId xmlns:a16="http://schemas.microsoft.com/office/drawing/2014/main" id="{0ACCD444-DDB4-9242-8E8B-86D33E12A39D}"/>
              </a:ext>
            </a:extLst>
          </p:cNvPr>
          <p:cNvSpPr>
            <a:spLocks noGrp="1"/>
          </p:cNvSpPr>
          <p:nvPr>
            <p:ph type="sldNum" sz="quarter" idx="13"/>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951395624"/>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1" y="1454150"/>
            <a:ext cx="4424363" cy="4814888"/>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a:p>
            <a:pPr lvl="6"/>
            <a:endParaRPr lang="en-US"/>
          </a:p>
        </p:txBody>
      </p:sp>
      <p:sp>
        <p:nvSpPr>
          <p:cNvPr id="2" name="Slide Number Placeholder 1">
            <a:extLst>
              <a:ext uri="{FF2B5EF4-FFF2-40B4-BE49-F238E27FC236}">
                <a16:creationId xmlns:a16="http://schemas.microsoft.com/office/drawing/2014/main" id="{36E46066-8C9D-D24D-A9C8-25CB0A9E6918}"/>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4236675927"/>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6"/>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2089106"/>
      </p:ext>
    </p:extLst>
  </p:cSld>
  <p:clrMapOvr>
    <a:masterClrMapping/>
  </p:clrMapOvr>
  <p:transition>
    <p:fade/>
  </p:transition>
  <p:extLst>
    <p:ext uri="{DCECCB84-F9BA-43D5-87BE-67443E8EF086}">
      <p15:sldGuideLst xmlns:p15="http://schemas.microsoft.com/office/powerpoint/2012/main">
        <p15:guide id="2" orient="horz" pos="2324">
          <p15:clr>
            <a:srgbClr val="5ACBF0"/>
          </p15:clr>
        </p15:guide>
        <p15:guide id="3" orient="horz" pos="576">
          <p15:clr>
            <a:srgbClr val="5ACBF0"/>
          </p15:clr>
        </p15:guide>
        <p15:guide id="5" orient="horz" pos="180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844675"/>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5"/>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680138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747828"/>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88762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2"/>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495686"/>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6"/>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489200"/>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84268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325831"/>
      </p:ext>
    </p:extLst>
  </p:cSld>
  <p:clrMapOvr>
    <a:masterClrMapping/>
  </p:clrMapOvr>
  <p:transition>
    <p:fade/>
  </p:transition>
  <p:extLst>
    <p:ext uri="{DCECCB84-F9BA-43D5-87BE-67443E8EF086}">
      <p15:sldGuideLst xmlns:p15="http://schemas.microsoft.com/office/powerpoint/2012/main">
        <p15:guide id="3" orient="horz" pos="2324">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724500"/>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32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167715"/>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179955"/>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43549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7699"/>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6362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777116"/>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944977"/>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732844"/>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7F6EB7A-60CD-406A-BB10-32D0C08B197F}"/>
              </a:ext>
            </a:extLst>
          </p:cNvPr>
          <p:cNvSpPr>
            <a:spLocks noGrp="1"/>
          </p:cNvSpPr>
          <p:nvPr>
            <p:ph sz="quarter" idx="10"/>
          </p:nvPr>
        </p:nvSpPr>
        <p:spPr>
          <a:xfrm>
            <a:off x="1714500" y="15240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CD3F63AA-51A2-4FA9-81CF-B482AEE7ADFD}"/>
              </a:ext>
            </a:extLst>
          </p:cNvPr>
          <p:cNvSpPr>
            <a:spLocks noGrp="1"/>
          </p:cNvSpPr>
          <p:nvPr>
            <p:ph sz="quarter" idx="11"/>
          </p:nvPr>
        </p:nvSpPr>
        <p:spPr>
          <a:xfrm>
            <a:off x="1866900" y="16764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59E2CF9-5785-4986-A8A4-1DA3E089A5AA}"/>
              </a:ext>
            </a:extLst>
          </p:cNvPr>
          <p:cNvSpPr>
            <a:spLocks noGrp="1"/>
          </p:cNvSpPr>
          <p:nvPr>
            <p:ph sz="quarter" idx="12"/>
          </p:nvPr>
        </p:nvSpPr>
        <p:spPr>
          <a:xfrm>
            <a:off x="2019300" y="18288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4BCF247C-5CC5-4095-8E59-87F2403402BB}"/>
              </a:ext>
            </a:extLst>
          </p:cNvPr>
          <p:cNvSpPr>
            <a:spLocks noGrp="1"/>
          </p:cNvSpPr>
          <p:nvPr>
            <p:ph sz="quarter" idx="13"/>
          </p:nvPr>
        </p:nvSpPr>
        <p:spPr>
          <a:xfrm>
            <a:off x="2171700" y="19812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49D2E09-07EB-4394-806A-6F4AFD145330}"/>
              </a:ext>
            </a:extLst>
          </p:cNvPr>
          <p:cNvSpPr>
            <a:spLocks noGrp="1"/>
          </p:cNvSpPr>
          <p:nvPr>
            <p:ph sz="quarter" idx="14"/>
          </p:nvPr>
        </p:nvSpPr>
        <p:spPr>
          <a:xfrm>
            <a:off x="4933950" y="1524000"/>
            <a:ext cx="14097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E8BDAB0D-ADE2-429D-92C4-D29FF14061CE}"/>
              </a:ext>
            </a:extLst>
          </p:cNvPr>
          <p:cNvSpPr>
            <a:spLocks noGrp="1"/>
          </p:cNvSpPr>
          <p:nvPr>
            <p:ph sz="quarter" idx="15"/>
          </p:nvPr>
        </p:nvSpPr>
        <p:spPr>
          <a:xfrm>
            <a:off x="5086350" y="1676400"/>
            <a:ext cx="14097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1235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32109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8936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128504"/>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503426"/>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60904825"/>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20901081"/>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4"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4"/>
            <a:ext cx="3481388" cy="86177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13267401"/>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818301"/>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7" orient="horz" pos="3936">
          <p15:clr>
            <a:srgbClr val="5ACBF0"/>
          </p15:clr>
        </p15:guide>
        <p15:guide id="8" orient="horz" pos="4452">
          <p15:clr>
            <a:srgbClr val="5ACBF0"/>
          </p15:clr>
        </p15:guide>
        <p15:guide id="10" pos="7458">
          <p15:clr>
            <a:srgbClr val="C35EA4"/>
          </p15:clr>
        </p15:guide>
        <p15:guide id="11" pos="5986">
          <p15:clr>
            <a:srgbClr val="5ACBF0"/>
          </p15:clr>
        </p15:guide>
        <p15:guide id="12" pos="7086">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7323563"/>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5" orient="horz" pos="4320">
          <p15:clr>
            <a:srgbClr val="5ACBF0"/>
          </p15:clr>
        </p15:guide>
        <p15:guide id="6" pos="5982">
          <p15:clr>
            <a:srgbClr val="5ACBF0"/>
          </p15:clr>
        </p15:guide>
        <p15:guide id="7" pos="7456">
          <p15:clr>
            <a:srgbClr val="C35EA4"/>
          </p15:clr>
        </p15:guide>
        <p15:guide id="8" pos="7088">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2665487"/>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3" orient="horz" pos="3754">
          <p15:clr>
            <a:srgbClr val="5ACBF0"/>
          </p15:clr>
        </p15:guide>
        <p15:guide id="4" pos="7462">
          <p15:clr>
            <a:srgbClr val="C35EA4"/>
          </p15:clr>
        </p15:guide>
        <p15:guide id="5" pos="5986">
          <p15:clr>
            <a:srgbClr val="5ACBF0"/>
          </p15:clr>
        </p15:guide>
        <p15:guide id="6" pos="709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67299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1"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4"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4"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0172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6"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1"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1" y="1436689"/>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6502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6320">
          <p15:clr>
            <a:srgbClr val="A4A3A4"/>
          </p15:clr>
        </p15:guide>
        <p15:guide id="19" pos="6682">
          <p15:clr>
            <a:srgbClr val="A4A3A4"/>
          </p15:clr>
        </p15:guide>
        <p15:guide id="28" orient="horz" pos="1810">
          <p15:clr>
            <a:srgbClr val="5ACBF0"/>
          </p15:clr>
        </p15:guide>
        <p15:guide id="30" orient="horz" pos="57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0442542"/>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13766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9162864"/>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1"/>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6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086002186"/>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1390685"/>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6482731"/>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7215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84338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32702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8528663"/>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7498">
          <p15:clr>
            <a:srgbClr val="5ACBF0"/>
          </p15:clr>
        </p15:guide>
        <p15:guide id="7" pos="7862">
          <p15:clr>
            <a:srgbClr val="5ACBF0"/>
          </p15:clr>
        </p15:guide>
        <p15:guide id="8" orient="horz" pos="692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6761117"/>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5114">
          <p15:clr>
            <a:srgbClr val="5ACBF0"/>
          </p15:clr>
        </p15:guide>
        <p15:guide id="7" pos="5488">
          <p15:clr>
            <a:srgbClr val="5ACBF0"/>
          </p15:clr>
        </p15:guide>
        <p15:guide id="8" pos="9872">
          <p15:clr>
            <a:srgbClr val="5ACBF0"/>
          </p15:clr>
        </p15:guide>
        <p15:guide id="9" pos="10246">
          <p15:clr>
            <a:srgbClr val="5ACBF0"/>
          </p15:clr>
        </p15:guide>
        <p15:guide id="10" orient="horz" pos="693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908280"/>
      </p:ext>
    </p:extLst>
  </p:cSld>
  <p:clrMapOvr>
    <a:masterClrMapping/>
  </p:clrMapOvr>
  <p:transition>
    <p:fade/>
  </p:transition>
  <p:extLst>
    <p:ext uri="{DCECCB84-F9BA-43D5-87BE-67443E8EF086}">
      <p15:sldGuideLst xmlns:p15="http://schemas.microsoft.com/office/powerpoint/2012/main">
        <p15:guide id="3" orient="horz" pos="5986">
          <p15:clr>
            <a:srgbClr val="5ACBF0"/>
          </p15:clr>
        </p15:guide>
        <p15:guide id="4" orient="horz" pos="255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574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7210907"/>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4" orient="horz" pos="6418">
          <p15:clr>
            <a:srgbClr val="5ACBF0"/>
          </p15:clr>
        </p15:guide>
        <p15:guide id="5" pos="7652">
          <p15:clr>
            <a:srgbClr val="5ACBF0"/>
          </p15:clr>
        </p15:guide>
        <p15:guide id="6" pos="7718">
          <p15:clr>
            <a:srgbClr val="5ACBF0"/>
          </p15:clr>
        </p15:guide>
        <p15:guide id="11" pos="3820">
          <p15:clr>
            <a:srgbClr val="5ACBF0"/>
          </p15:clr>
        </p15:guide>
        <p15:guide id="12" pos="11540">
          <p15:clr>
            <a:srgbClr val="5ACBF0"/>
          </p15:clr>
        </p15:guide>
        <p15:guide id="13" orient="horz" pos="6720">
          <p15:clr>
            <a:srgbClr val="5ACBF0"/>
          </p15:clr>
        </p15:guide>
        <p15:guide id="14" orient="horz">
          <p15:clr>
            <a:srgbClr val="5ACBF0"/>
          </p15:clr>
        </p15:guide>
        <p15:guide id="15" pos="6902">
          <p15:clr>
            <a:srgbClr val="5ACBF0"/>
          </p15:clr>
        </p15:guide>
        <p15:guide id="16" pos="845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8064705"/>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5068">
          <p15:clr>
            <a:srgbClr val="5ACBF0"/>
          </p15:clr>
        </p15:guide>
        <p15:guide id="6" pos="5146">
          <p15:clr>
            <a:srgbClr val="5ACBF0"/>
          </p15:clr>
        </p15:guide>
        <p15:guide id="8" pos="10218">
          <p15:clr>
            <a:srgbClr val="5ACBF0"/>
          </p15:clr>
        </p15:guide>
        <p15:guide id="9" pos="10290">
          <p15:clr>
            <a:srgbClr val="5ACBF0"/>
          </p15:clr>
        </p15:guide>
        <p15:guide id="11" pos="2532">
          <p15:clr>
            <a:srgbClr val="5ACBF0"/>
          </p15:clr>
        </p15:guide>
        <p15:guide id="12" pos="7680">
          <p15:clr>
            <a:srgbClr val="5ACBF0"/>
          </p15:clr>
        </p15:guide>
        <p15:guide id="13" pos="12828">
          <p15:clr>
            <a:srgbClr val="5ACBF0"/>
          </p15:clr>
        </p15:guide>
        <p15:guide id="14" orient="horz" pos="2148">
          <p15:clr>
            <a:srgbClr val="5ACBF0"/>
          </p15:clr>
        </p15:guide>
        <p15:guide id="15" pos="4336">
          <p15:clr>
            <a:srgbClr val="5ACBF0"/>
          </p15:clr>
        </p15:guide>
        <p15:guide id="16" pos="5888">
          <p15:clr>
            <a:srgbClr val="5ACBF0"/>
          </p15:clr>
        </p15:guide>
        <p15:guide id="17" pos="9476">
          <p15:clr>
            <a:srgbClr val="5ACBF0"/>
          </p15:clr>
        </p15:guide>
        <p15:guide id="18" pos="1102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1863494"/>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3780">
          <p15:clr>
            <a:srgbClr val="5ACBF0"/>
          </p15:clr>
        </p15:guide>
        <p15:guide id="6" pos="3860">
          <p15:clr>
            <a:srgbClr val="5ACBF0"/>
          </p15:clr>
        </p15:guide>
        <p15:guide id="7" pos="11498">
          <p15:clr>
            <a:srgbClr val="5ACBF0"/>
          </p15:clr>
        </p15:guide>
        <p15:guide id="8" pos="7640">
          <p15:clr>
            <a:srgbClr val="5ACBF0"/>
          </p15:clr>
        </p15:guide>
        <p15:guide id="9" pos="7720">
          <p15:clr>
            <a:srgbClr val="5ACBF0"/>
          </p15:clr>
        </p15:guide>
        <p15:guide id="10" pos="11578">
          <p15:clr>
            <a:srgbClr val="5ACBF0"/>
          </p15:clr>
        </p15:guide>
        <p15:guide id="11" pos="1888">
          <p15:clr>
            <a:srgbClr val="5ACBF0"/>
          </p15:clr>
        </p15:guide>
        <p15:guide id="12" pos="5752">
          <p15:clr>
            <a:srgbClr val="5ACBF0"/>
          </p15:clr>
        </p15:guide>
        <p15:guide id="13" pos="9614">
          <p15:clr>
            <a:srgbClr val="5ACBF0"/>
          </p15:clr>
        </p15:guide>
        <p15:guide id="14" pos="13472">
          <p15:clr>
            <a:srgbClr val="5ACBF0"/>
          </p15:clr>
        </p15:guide>
        <p15:guide id="15" orient="horz">
          <p15:clr>
            <a:srgbClr val="5ACBF0"/>
          </p15:clr>
        </p15:guide>
        <p15:guide id="16" pos="3048">
          <p15:clr>
            <a:srgbClr val="5ACBF0"/>
          </p15:clr>
        </p15:guide>
        <p15:guide id="17" pos="4596">
          <p15:clr>
            <a:srgbClr val="5ACBF0"/>
          </p15:clr>
        </p15:guide>
        <p15:guide id="18" pos="6900">
          <p15:clr>
            <a:srgbClr val="5ACBF0"/>
          </p15:clr>
        </p15:guide>
        <p15:guide id="19" pos="8460">
          <p15:clr>
            <a:srgbClr val="5ACBF0"/>
          </p15:clr>
        </p15:guide>
        <p15:guide id="20" pos="10760">
          <p15:clr>
            <a:srgbClr val="5ACBF0"/>
          </p15:clr>
        </p15:guide>
        <p15:guide id="21" pos="12312">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343904"/>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8" pos="9262">
          <p15:clr>
            <a:srgbClr val="5ACBF0"/>
          </p15:clr>
        </p15:guide>
        <p15:guide id="9" pos="9186">
          <p15:clr>
            <a:srgbClr val="5ACBF0"/>
          </p15:clr>
        </p15:guide>
        <p15:guide id="10" pos="12268">
          <p15:clr>
            <a:srgbClr val="5ACBF0"/>
          </p15:clr>
        </p15:guide>
        <p15:guide id="11" pos="2646">
          <p15:clr>
            <a:srgbClr val="5ACBF0"/>
          </p15:clr>
        </p15:guide>
        <p15:guide id="12" pos="5730">
          <p15:clr>
            <a:srgbClr val="5ACBF0"/>
          </p15:clr>
        </p15:guide>
        <p15:guide id="13" pos="9630">
          <p15:clr>
            <a:srgbClr val="5ACBF0"/>
          </p15:clr>
        </p15:guide>
        <p15:guide id="14" pos="12722">
          <p15:clr>
            <a:srgbClr val="5ACBF0"/>
          </p15:clr>
        </p15:guide>
        <p15:guide id="15" orient="horz">
          <p15:clr>
            <a:srgbClr val="5ACBF0"/>
          </p15:clr>
        </p15:guide>
        <p15:guide id="16" pos="3454">
          <p15:clr>
            <a:srgbClr val="5ACBF0"/>
          </p15:clr>
        </p15:guide>
        <p15:guide id="17" pos="4588">
          <p15:clr>
            <a:srgbClr val="5ACBF0"/>
          </p15:clr>
        </p15:guide>
        <p15:guide id="18" pos="6546">
          <p15:clr>
            <a:srgbClr val="5ACBF0"/>
          </p15:clr>
        </p15:guide>
        <p15:guide id="19" pos="8822">
          <p15:clr>
            <a:srgbClr val="5ACBF0"/>
          </p15:clr>
        </p15:guide>
        <p15:guide id="21" pos="12358">
          <p15:clr>
            <a:srgbClr val="5ACBF0"/>
          </p15:clr>
        </p15:guide>
        <p15:guide id="22" pos="3002">
          <p15:clr>
            <a:srgbClr val="5ACBF0"/>
          </p15:clr>
        </p15:guide>
        <p15:guide id="23" pos="3086">
          <p15:clr>
            <a:srgbClr val="5ACBF0"/>
          </p15:clr>
        </p15:guide>
        <p15:guide id="24" pos="6098">
          <p15:clr>
            <a:srgbClr val="5ACBF0"/>
          </p15:clr>
        </p15:guide>
        <p15:guide id="25" pos="6176">
          <p15:clr>
            <a:srgbClr val="5ACBF0"/>
          </p15:clr>
        </p15:guide>
        <p15:guide id="26" pos="11908">
          <p15:clr>
            <a:srgbClr val="5ACBF0"/>
          </p15:clr>
        </p15:guide>
        <p15:guide id="27" pos="7680">
          <p15:clr>
            <a:srgbClr val="5ACBF0"/>
          </p15:clr>
        </p15:guide>
        <p15:guide id="28" pos="10772">
          <p15:clr>
            <a:srgbClr val="5ACBF0"/>
          </p15:clr>
        </p15:guide>
        <p15:guide id="29" pos="1506">
          <p15:clr>
            <a:srgbClr val="5ACBF0"/>
          </p15:clr>
        </p15:guide>
        <p15:guide id="30" pos="1385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1880683"/>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7680">
          <p15:clr>
            <a:srgbClr val="5ACBF0"/>
          </p15:clr>
        </p15:guide>
        <p15:guide id="4" pos="2566">
          <p15:clr>
            <a:srgbClr val="5ACBF0"/>
          </p15:clr>
        </p15:guide>
        <p15:guide id="5" pos="11332">
          <p15:clr>
            <a:srgbClr val="5ACBF0"/>
          </p15:clr>
        </p15:guide>
        <p15:guide id="6" pos="5482">
          <p15:clr>
            <a:srgbClr val="5ACBF0"/>
          </p15:clr>
        </p15:guide>
        <p15:guide id="7" pos="4024">
          <p15:clr>
            <a:srgbClr val="5ACBF0"/>
          </p15:clr>
        </p15:guide>
        <p15:guide id="8" pos="6218">
          <p15:clr>
            <a:srgbClr val="5ACBF0"/>
          </p15:clr>
        </p15:guide>
        <p15:guide id="9" pos="9140">
          <p15:clr>
            <a:srgbClr val="5ACBF0"/>
          </p15:clr>
        </p15:guide>
        <p15:guide id="11" pos="12794">
          <p15:clr>
            <a:srgbClr val="5ACBF0"/>
          </p15:clr>
        </p15:guide>
        <p15:guide id="12" orient="horz" pos="2880">
          <p15:clr>
            <a:srgbClr val="5ACBF0"/>
          </p15:clr>
        </p15:guide>
        <p15:guide id="13" pos="9876">
          <p15:clr>
            <a:srgbClr val="5ACBF0"/>
          </p15:clr>
        </p15:guide>
        <p15:guide id="14" orient="horz" pos="57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64687"/>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8050">
          <p15:clr>
            <a:srgbClr val="5ACBF0"/>
          </p15:clr>
        </p15:guide>
        <p15:guide id="5" pos="11708">
          <p15:clr>
            <a:srgbClr val="5ACBF0"/>
          </p15:clr>
        </p15:guide>
        <p15:guide id="7" pos="7308">
          <p15:clr>
            <a:srgbClr val="5ACBF0"/>
          </p15:clr>
        </p15:guide>
        <p15:guide id="8" pos="4390">
          <p15:clr>
            <a:srgbClr val="5ACBF0"/>
          </p15:clr>
        </p15:guide>
        <p15:guide id="10" pos="5852">
          <p15:clr>
            <a:srgbClr val="5ACBF0"/>
          </p15:clr>
        </p15:guide>
        <p15:guide id="11" pos="9512">
          <p15:clr>
            <a:srgbClr val="5ACBF0"/>
          </p15:clr>
        </p15:guide>
        <p15:guide id="12" pos="13162">
          <p15:clr>
            <a:srgbClr val="5ACBF0"/>
          </p15:clr>
        </p15:guide>
        <p15:guide id="13" pos="2194">
          <p15:clr>
            <a:srgbClr val="5ACBF0"/>
          </p15:clr>
        </p15:guide>
        <p15:guide id="14" orient="horz" pos="2880">
          <p15:clr>
            <a:srgbClr val="5ACBF0"/>
          </p15:clr>
        </p15:guide>
        <p15:guide id="15" pos="3652">
          <p15:clr>
            <a:srgbClr val="5ACBF0"/>
          </p15:clr>
        </p15:guide>
        <p15:guide id="18" pos="10966">
          <p15:clr>
            <a:srgbClr val="5ACBF0"/>
          </p15:clr>
        </p15:guide>
        <p15:guide id="19" orient="horz" pos="579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32401"/>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5328">
          <p15:clr>
            <a:srgbClr val="5ACBF0"/>
          </p15:clr>
        </p15:guide>
        <p15:guide id="3" pos="12432">
          <p15:clr>
            <a:srgbClr val="5ACBF0"/>
          </p15:clr>
        </p15:guide>
        <p15:guide id="5" pos="11700">
          <p15:clr>
            <a:srgbClr val="5ACBF0"/>
          </p15:clr>
        </p15:guide>
        <p15:guide id="7" pos="8784">
          <p15:clr>
            <a:srgbClr val="5ACBF0"/>
          </p15:clr>
        </p15:guide>
        <p15:guide id="8" pos="6584">
          <p15:clr>
            <a:srgbClr val="5ACBF0"/>
          </p15:clr>
        </p15:guide>
        <p15:guide id="10" pos="5852">
          <p15:clr>
            <a:srgbClr val="5ACBF0"/>
          </p15:clr>
        </p15:guide>
        <p15:guide id="11" pos="9508">
          <p15:clr>
            <a:srgbClr val="5ACBF0"/>
          </p15:clr>
        </p15:guide>
        <p15:guide id="13" pos="2928">
          <p15:clr>
            <a:srgbClr val="5ACBF0"/>
          </p15:clr>
        </p15:guide>
        <p15:guide id="14" orient="horz" pos="2880">
          <p15:clr>
            <a:srgbClr val="5ACBF0"/>
          </p15:clr>
        </p15:guide>
        <p15:guide id="15" pos="3660">
          <p15:clr>
            <a:srgbClr val="5ACBF0"/>
          </p15:clr>
        </p15:guide>
        <p15:guide id="16" orient="horz" pos="506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3784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1"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1"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900" y="2025651"/>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41202396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1" y="2044962"/>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1"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9"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3672020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1466">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9"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430887"/>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9"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9"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527771729"/>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1466">
          <p15:clr>
            <a:srgbClr val="5ACBF0"/>
          </p15:clr>
        </p15:guide>
        <p15:guide id="7" pos="9494">
          <p15:clr>
            <a:srgbClr val="5ACBF0"/>
          </p15:clr>
        </p15:guide>
        <p15:guide id="8" pos="9872">
          <p15:clr>
            <a:srgbClr val="5ACBF0"/>
          </p15:clr>
        </p15:guide>
        <p15:guide id="9" pos="10246">
          <p15:clr>
            <a:srgbClr val="5ACBF0"/>
          </p15:clr>
        </p15:guide>
        <p15:guide id="10" orient="horz" pos="6930">
          <p15:clr>
            <a:srgbClr val="5ACBF0"/>
          </p15:clr>
        </p15:guide>
        <p15:guide id="11" orient="horz" pos="3912">
          <p15:clr>
            <a:srgbClr val="FBAE40"/>
          </p15:clr>
        </p15:guide>
        <p15:guide id="12" pos="2192">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704802"/>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2544">
          <p15:clr>
            <a:srgbClr val="5ACBF0"/>
          </p15:clr>
        </p15:guide>
        <p15:guide id="30" pos="4752">
          <p15:clr>
            <a:srgbClr val="5ACBF0"/>
          </p15:clr>
        </p15:guide>
        <p15:guide id="32" orient="horz" pos="2910">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5916260"/>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324165"/>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31430286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6"/>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961466"/>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818966"/>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9"/>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1" y="1436689"/>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327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3934">
          <p15:clr>
            <a:srgbClr val="A4A3A4"/>
          </p15:clr>
        </p15:guide>
        <p15:guide id="11" pos="4300">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8" orient="horz" pos="1810">
          <p15:clr>
            <a:srgbClr val="5ACBF0"/>
          </p15:clr>
        </p15:guide>
        <p15:guide id="30" orient="horz" pos="57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2580719"/>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447254577"/>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5678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2"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1"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1"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651536184"/>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9"/>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6"/>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723239"/>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5" y="585789"/>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3"/>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35663972"/>
      </p:ext>
    </p:extLst>
  </p:cSld>
  <p:clrMapOvr>
    <a:masterClrMapping/>
  </p:clrMapOvr>
  <p:transition>
    <p:fade/>
  </p:transition>
  <p:extLst>
    <p:ext uri="{DCECCB84-F9BA-43D5-87BE-67443E8EF086}">
      <p15:sldGuideLst xmlns:p15="http://schemas.microsoft.com/office/powerpoint/2012/main">
        <p15:guide id="13" pos="9858">
          <p15:clr>
            <a:srgbClr val="5ACBF0"/>
          </p15:clr>
        </p15:guide>
        <p15:guide id="29" orient="horz" pos="4320">
          <p15:clr>
            <a:srgbClr val="5ACBF0"/>
          </p15:clr>
        </p15:guide>
        <p15:guide id="30" pos="9132">
          <p15:clr>
            <a:srgbClr val="5ACBF0"/>
          </p15:clr>
        </p15:guide>
        <p15:guide id="31" pos="840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09540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3"/>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3" y="585789"/>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304778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6" pos="7498">
          <p15:clr>
            <a:srgbClr val="A4A3A4"/>
          </p15:clr>
        </p15:guide>
        <p15:guide id="17" pos="7862">
          <p15:clr>
            <a:srgbClr val="A4A3A4"/>
          </p15:clr>
        </p15:guide>
        <p15:guide id="28" pos="7680">
          <p15:clr>
            <a:srgbClr val="F26B43"/>
          </p15:clr>
        </p15:guide>
        <p15:guide id="29" pos="6908">
          <p15:clr>
            <a:srgbClr val="FBAE40"/>
          </p15:clr>
        </p15:guide>
        <p15:guide id="30" pos="8406">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4"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2"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4"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9"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9"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4"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4" y="2977116"/>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4"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4" y="5120722"/>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138744192"/>
      </p:ext>
    </p:extLst>
  </p:cSld>
  <p:clrMapOvr>
    <a:masterClrMapping/>
  </p:clrMapOvr>
  <p:transition>
    <p:fade/>
  </p:transition>
  <p:extLst>
    <p:ext uri="{DCECCB84-F9BA-43D5-87BE-67443E8EF086}">
      <p15:sldGuideLst xmlns:p15="http://schemas.microsoft.com/office/powerpoint/2012/main">
        <p15:guide id="16" pos="7508">
          <p15:clr>
            <a:srgbClr val="A4A3A4"/>
          </p15:clr>
        </p15:guide>
        <p15:guide id="17" pos="7862">
          <p15:clr>
            <a:srgbClr val="A4A3A4"/>
          </p15:clr>
        </p15:guide>
        <p15:guide id="20" pos="9874">
          <p15:clr>
            <a:srgbClr val="A4A3A4"/>
          </p15:clr>
        </p15:guide>
        <p15:guide id="21" pos="10266">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1554">
          <p15:clr>
            <a:srgbClr val="FBAE40"/>
          </p15:clr>
        </p15:guide>
        <p15:guide id="32" orient="horz" pos="2324">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6"/>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4" y="2200940"/>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1"/>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5"/>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432792"/>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432792"/>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153493682"/>
      </p:ext>
    </p:extLst>
  </p:cSld>
  <p:clrMapOvr>
    <a:masterClrMapping/>
  </p:clrMapOvr>
  <p:transition>
    <p:fade/>
  </p:transition>
  <p:extLst>
    <p:ext uri="{DCECCB84-F9BA-43D5-87BE-67443E8EF086}">
      <p15:sldGuideLst xmlns:p15="http://schemas.microsoft.com/office/powerpoint/2012/main">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guide id="31" orient="horz" pos="5408">
          <p15:clr>
            <a:srgbClr val="5ACBF0"/>
          </p15:clr>
        </p15:guide>
        <p15:guide id="32" pos="13894">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423637"/>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423637"/>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423637"/>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423637"/>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610054059"/>
      </p:ext>
    </p:extLst>
  </p:cSld>
  <p:clrMapOvr>
    <a:masterClrMapping/>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0" pos="3934">
          <p15:clr>
            <a:srgbClr val="A4A3A4"/>
          </p15:clr>
        </p15:guide>
        <p15:guide id="11" pos="4300">
          <p15:clr>
            <a:srgbClr val="A4A3A4"/>
          </p15:clr>
        </p15:guide>
        <p15:guide id="16" pos="7498">
          <p15:clr>
            <a:srgbClr val="A4A3A4"/>
          </p15:clr>
        </p15:guide>
        <p15:guide id="17" pos="7864">
          <p15:clr>
            <a:srgbClr val="A4A3A4"/>
          </p15:clr>
        </p15:guide>
        <p15:guide id="22" pos="11058">
          <p15:clr>
            <a:srgbClr val="A4A3A4"/>
          </p15:clr>
        </p15:guide>
        <p15:guide id="23" pos="11428">
          <p15:clr>
            <a:srgbClr val="A4A3A4"/>
          </p15:clr>
        </p15:guide>
        <p15:guide id="28" pos="7680">
          <p15:clr>
            <a:srgbClr val="F26B43"/>
          </p15:clr>
        </p15:guide>
        <p15:guide id="29" pos="11152">
          <p15:clr>
            <a:srgbClr val="F26B43"/>
          </p15:clr>
        </p15:guide>
        <p15:guide id="30" pos="4210">
          <p15:clr>
            <a:srgbClr val="F26B43"/>
          </p15:clr>
        </p15:guide>
        <p15:guide id="31" orient="horz" pos="5544">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243040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01136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2150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0535585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75346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15892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31389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1016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7285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95534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81982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48587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7667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0828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94813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876">
          <p15:clr>
            <a:srgbClr val="5ACBF0"/>
          </p15:clr>
        </p15:guide>
        <p15:guide id="3" orient="horz" pos="57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54174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644">
          <p15:clr>
            <a:srgbClr val="5ACBF0"/>
          </p15:clr>
        </p15:guide>
        <p15:guide id="2" orient="horz" pos="1810">
          <p15:clr>
            <a:srgbClr val="5ACBF0"/>
          </p15:clr>
        </p15:guide>
        <p15:guide id="3" orient="horz" pos="576">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510354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3552">
          <p15:clr>
            <a:srgbClr val="5ACBF0"/>
          </p15:clr>
        </p15:guide>
        <p15:guide id="5" orient="horz" pos="4394">
          <p15:clr>
            <a:srgbClr val="5ACBF0"/>
          </p15:clr>
        </p15:guide>
        <p15:guide id="6" orient="horz" pos="154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071874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5322">
          <p15:clr>
            <a:srgbClr val="5ACBF0"/>
          </p15:clr>
        </p15:guide>
        <p15:guide id="5" orient="horz" pos="6294">
          <p15:clr>
            <a:srgbClr val="5ACBF0"/>
          </p15:clr>
        </p15:guide>
        <p15:guide id="6" orient="horz" pos="83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52995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90">
          <p15:clr>
            <a:srgbClr val="5ACBF0"/>
          </p15:clr>
        </p15:guide>
        <p15:guide id="4" orient="horz" pos="1686">
          <p15:clr>
            <a:srgbClr val="5ACBF0"/>
          </p15:clr>
        </p15:guide>
        <p15:guide id="7" pos="6566">
          <p15:clr>
            <a:srgbClr val="5ACBF0"/>
          </p15:clr>
        </p15:guide>
        <p15:guide id="8" pos="7308">
          <p15:clr>
            <a:srgbClr val="5ACBF0"/>
          </p15:clr>
        </p15:guide>
        <p15:guide id="9" pos="5832">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76065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72">
          <p15:clr>
            <a:srgbClr val="5ACBF0"/>
          </p15:clr>
        </p15:guide>
        <p15:guide id="4" orient="horz" pos="1678">
          <p15:clr>
            <a:srgbClr val="5ACBF0"/>
          </p15:clr>
        </p15:guide>
        <p15:guide id="6" pos="8804">
          <p15:clr>
            <a:srgbClr val="5ACBF0"/>
          </p15:clr>
        </p15:guide>
        <p15:guide id="7" pos="8068">
          <p15:clr>
            <a:srgbClr val="5ACBF0"/>
          </p15:clr>
        </p15:guide>
        <p15:guide id="8" pos="954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07091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9616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277950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866614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19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598500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273448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80050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54">
          <p15:clr>
            <a:srgbClr val="5ACBF0"/>
          </p15:clr>
        </p15:guide>
        <p15:guide id="3" orient="horz" pos="3822">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387044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D036D35-5EFE-4F9A-9DEA-C56B81F64EC4}"/>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167006314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1"/>
      </p:bgRef>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0A9A352-58A4-46AC-A5F6-09948E96991F}"/>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5695063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911565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403231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7498">
          <p15:clr>
            <a:srgbClr val="A4A3A4"/>
          </p15:clr>
        </p15:guide>
        <p15:guide id="17" pos="7864">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005027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51890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808">
          <p15:clr>
            <a:srgbClr val="5ACBF0"/>
          </p15:clr>
        </p15:guide>
        <p15:guide id="2" orient="horz" pos="5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453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01AB4BD4-E5FD-4928-8595-5A282217AE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3827282"/>
            <a:ext cx="12192000" cy="3030718"/>
          </a:xfrm>
          <a:prstGeom prst="rect">
            <a:avLst/>
          </a:prstGeom>
        </p:spPr>
      </p:pic>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88075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5749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8365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94460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2910357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334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77940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206276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09859912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7266767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542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51395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145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81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5354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6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746025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88977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9330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60020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03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7F6EB7A-60CD-406A-BB10-32D0C08B197F}"/>
              </a:ext>
            </a:extLst>
          </p:cNvPr>
          <p:cNvSpPr>
            <a:spLocks noGrp="1"/>
          </p:cNvSpPr>
          <p:nvPr>
            <p:ph sz="quarter" idx="10"/>
          </p:nvPr>
        </p:nvSpPr>
        <p:spPr>
          <a:xfrm>
            <a:off x="1714500" y="15240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CD3F63AA-51A2-4FA9-81CF-B482AEE7ADFD}"/>
              </a:ext>
            </a:extLst>
          </p:cNvPr>
          <p:cNvSpPr>
            <a:spLocks noGrp="1"/>
          </p:cNvSpPr>
          <p:nvPr>
            <p:ph sz="quarter" idx="11"/>
          </p:nvPr>
        </p:nvSpPr>
        <p:spPr>
          <a:xfrm>
            <a:off x="1866900" y="16764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59E2CF9-5785-4986-A8A4-1DA3E089A5AA}"/>
              </a:ext>
            </a:extLst>
          </p:cNvPr>
          <p:cNvSpPr>
            <a:spLocks noGrp="1"/>
          </p:cNvSpPr>
          <p:nvPr>
            <p:ph sz="quarter" idx="12"/>
          </p:nvPr>
        </p:nvSpPr>
        <p:spPr>
          <a:xfrm>
            <a:off x="2019300" y="18288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4BCF247C-5CC5-4095-8E59-87F2403402BB}"/>
              </a:ext>
            </a:extLst>
          </p:cNvPr>
          <p:cNvSpPr>
            <a:spLocks noGrp="1"/>
          </p:cNvSpPr>
          <p:nvPr>
            <p:ph sz="quarter" idx="13"/>
          </p:nvPr>
        </p:nvSpPr>
        <p:spPr>
          <a:xfrm>
            <a:off x="2171700" y="19812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49D2E09-07EB-4394-806A-6F4AFD145330}"/>
              </a:ext>
            </a:extLst>
          </p:cNvPr>
          <p:cNvSpPr>
            <a:spLocks noGrp="1"/>
          </p:cNvSpPr>
          <p:nvPr>
            <p:ph sz="quarter" idx="14"/>
          </p:nvPr>
        </p:nvSpPr>
        <p:spPr>
          <a:xfrm>
            <a:off x="4933950" y="1524000"/>
            <a:ext cx="14097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E8BDAB0D-ADE2-429D-92C4-D29FF14061CE}"/>
              </a:ext>
            </a:extLst>
          </p:cNvPr>
          <p:cNvSpPr>
            <a:spLocks noGrp="1"/>
          </p:cNvSpPr>
          <p:nvPr>
            <p:ph sz="quarter" idx="15"/>
          </p:nvPr>
        </p:nvSpPr>
        <p:spPr>
          <a:xfrm>
            <a:off x="5086350" y="1676400"/>
            <a:ext cx="14097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393441AE-F74E-4711-9AA0-BEE6728F45BE}"/>
              </a:ext>
            </a:extLst>
          </p:cNvPr>
          <p:cNvSpPr>
            <a:spLocks noGrp="1"/>
          </p:cNvSpPr>
          <p:nvPr>
            <p:ph sz="quarter" idx="16"/>
          </p:nvPr>
        </p:nvSpPr>
        <p:spPr>
          <a:xfrm>
            <a:off x="7286625" y="1314450"/>
            <a:ext cx="1758950"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7">
            <a:extLst>
              <a:ext uri="{FF2B5EF4-FFF2-40B4-BE49-F238E27FC236}">
                <a16:creationId xmlns:a16="http://schemas.microsoft.com/office/drawing/2014/main" id="{0633A1A6-4572-4662-BBB1-955EB23118A3}"/>
              </a:ext>
            </a:extLst>
          </p:cNvPr>
          <p:cNvSpPr>
            <a:spLocks noGrp="1"/>
          </p:cNvSpPr>
          <p:nvPr>
            <p:ph sz="quarter" idx="17"/>
          </p:nvPr>
        </p:nvSpPr>
        <p:spPr>
          <a:xfrm>
            <a:off x="7439025" y="1466850"/>
            <a:ext cx="1758950"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7">
            <a:extLst>
              <a:ext uri="{FF2B5EF4-FFF2-40B4-BE49-F238E27FC236}">
                <a16:creationId xmlns:a16="http://schemas.microsoft.com/office/drawing/2014/main" id="{61B98DBE-CD8B-4444-9F09-EB94BFE216E5}"/>
              </a:ext>
            </a:extLst>
          </p:cNvPr>
          <p:cNvSpPr>
            <a:spLocks noGrp="1"/>
          </p:cNvSpPr>
          <p:nvPr>
            <p:ph sz="quarter" idx="18"/>
          </p:nvPr>
        </p:nvSpPr>
        <p:spPr>
          <a:xfrm>
            <a:off x="7591425" y="1619250"/>
            <a:ext cx="1758950"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7">
            <a:extLst>
              <a:ext uri="{FF2B5EF4-FFF2-40B4-BE49-F238E27FC236}">
                <a16:creationId xmlns:a16="http://schemas.microsoft.com/office/drawing/2014/main" id="{30CDAA11-2DDF-4209-A8CA-81E433301B5A}"/>
              </a:ext>
            </a:extLst>
          </p:cNvPr>
          <p:cNvSpPr>
            <a:spLocks noGrp="1"/>
          </p:cNvSpPr>
          <p:nvPr>
            <p:ph sz="quarter" idx="19"/>
          </p:nvPr>
        </p:nvSpPr>
        <p:spPr>
          <a:xfrm>
            <a:off x="7743825" y="1771650"/>
            <a:ext cx="1758950"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484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425429-B928-4507-994C-D0F50455B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E2C8C-015C-4893-AF8A-85EDF845FF76}"/>
              </a:ext>
            </a:extLst>
          </p:cNvPr>
          <p:cNvSpPr>
            <a:spLocks noGrp="1"/>
          </p:cNvSpPr>
          <p:nvPr>
            <p:ph sz="quarter" idx="10"/>
          </p:nvPr>
        </p:nvSpPr>
        <p:spPr>
          <a:xfrm>
            <a:off x="1143000" y="1066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783050BB-6157-4027-95E0-B56B454C738B}"/>
              </a:ext>
            </a:extLst>
          </p:cNvPr>
          <p:cNvSpPr>
            <a:spLocks noGrp="1"/>
          </p:cNvSpPr>
          <p:nvPr>
            <p:ph sz="quarter" idx="11"/>
          </p:nvPr>
        </p:nvSpPr>
        <p:spPr>
          <a:xfrm>
            <a:off x="1295400" y="1219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ACC1EE15-A0CD-4856-95C5-5E89F44313A4}"/>
              </a:ext>
            </a:extLst>
          </p:cNvPr>
          <p:cNvSpPr>
            <a:spLocks noGrp="1"/>
          </p:cNvSpPr>
          <p:nvPr>
            <p:ph sz="quarter" idx="12"/>
          </p:nvPr>
        </p:nvSpPr>
        <p:spPr>
          <a:xfrm>
            <a:off x="1447800" y="1371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9602DDAB-A450-4C03-BDA2-034F08B8BE1B}"/>
              </a:ext>
            </a:extLst>
          </p:cNvPr>
          <p:cNvSpPr>
            <a:spLocks noGrp="1"/>
          </p:cNvSpPr>
          <p:nvPr>
            <p:ph sz="quarter" idx="13"/>
          </p:nvPr>
        </p:nvSpPr>
        <p:spPr>
          <a:xfrm>
            <a:off x="1600200" y="1524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E1910B9D-C791-44EE-BA84-47DD70B4CD8A}"/>
              </a:ext>
            </a:extLst>
          </p:cNvPr>
          <p:cNvSpPr>
            <a:spLocks noGrp="1"/>
          </p:cNvSpPr>
          <p:nvPr>
            <p:ph sz="quarter" idx="14"/>
          </p:nvPr>
        </p:nvSpPr>
        <p:spPr>
          <a:xfrm>
            <a:off x="1752600" y="16764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D1C9F60B-6020-469F-B498-C36A3396D87C}"/>
              </a:ext>
            </a:extLst>
          </p:cNvPr>
          <p:cNvSpPr>
            <a:spLocks noGrp="1"/>
          </p:cNvSpPr>
          <p:nvPr>
            <p:ph sz="quarter" idx="15"/>
          </p:nvPr>
        </p:nvSpPr>
        <p:spPr>
          <a:xfrm>
            <a:off x="1905000" y="1828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20A23E86-2F07-40B9-B2E2-EC4260AE7F26}"/>
              </a:ext>
            </a:extLst>
          </p:cNvPr>
          <p:cNvSpPr>
            <a:spLocks noGrp="1"/>
          </p:cNvSpPr>
          <p:nvPr>
            <p:ph sz="quarter" idx="16"/>
          </p:nvPr>
        </p:nvSpPr>
        <p:spPr>
          <a:xfrm>
            <a:off x="2057400" y="1981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3D282CC2-FD6D-451E-8892-81EACCF629FF}"/>
              </a:ext>
            </a:extLst>
          </p:cNvPr>
          <p:cNvSpPr>
            <a:spLocks noGrp="1"/>
          </p:cNvSpPr>
          <p:nvPr>
            <p:ph sz="quarter" idx="17"/>
          </p:nvPr>
        </p:nvSpPr>
        <p:spPr>
          <a:xfrm>
            <a:off x="2209800" y="2133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1545C541-533E-4B05-A250-C27C63322275}"/>
              </a:ext>
            </a:extLst>
          </p:cNvPr>
          <p:cNvSpPr>
            <a:spLocks noGrp="1"/>
          </p:cNvSpPr>
          <p:nvPr>
            <p:ph sz="quarter" idx="18"/>
          </p:nvPr>
        </p:nvSpPr>
        <p:spPr>
          <a:xfrm>
            <a:off x="2362200" y="2286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331B88B6-7E21-4643-AF16-EA15E55A8577}"/>
              </a:ext>
            </a:extLst>
          </p:cNvPr>
          <p:cNvSpPr>
            <a:spLocks noGrp="1"/>
          </p:cNvSpPr>
          <p:nvPr>
            <p:ph sz="quarter" idx="19"/>
          </p:nvPr>
        </p:nvSpPr>
        <p:spPr>
          <a:xfrm>
            <a:off x="6096000" y="15240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2">
            <a:extLst>
              <a:ext uri="{FF2B5EF4-FFF2-40B4-BE49-F238E27FC236}">
                <a16:creationId xmlns:a16="http://schemas.microsoft.com/office/drawing/2014/main" id="{3FC68FBD-4142-4C3F-A6D8-7149DDC55699}"/>
              </a:ext>
            </a:extLst>
          </p:cNvPr>
          <p:cNvSpPr>
            <a:spLocks noGrp="1"/>
          </p:cNvSpPr>
          <p:nvPr>
            <p:ph sz="quarter" idx="20"/>
          </p:nvPr>
        </p:nvSpPr>
        <p:spPr>
          <a:xfrm>
            <a:off x="6248400" y="16764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2">
            <a:extLst>
              <a:ext uri="{FF2B5EF4-FFF2-40B4-BE49-F238E27FC236}">
                <a16:creationId xmlns:a16="http://schemas.microsoft.com/office/drawing/2014/main" id="{6168438A-ED33-440C-BFC7-DCED0BD46942}"/>
              </a:ext>
            </a:extLst>
          </p:cNvPr>
          <p:cNvSpPr>
            <a:spLocks noGrp="1"/>
          </p:cNvSpPr>
          <p:nvPr>
            <p:ph sz="quarter" idx="21"/>
          </p:nvPr>
        </p:nvSpPr>
        <p:spPr>
          <a:xfrm>
            <a:off x="6400800" y="18288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2">
            <a:extLst>
              <a:ext uri="{FF2B5EF4-FFF2-40B4-BE49-F238E27FC236}">
                <a16:creationId xmlns:a16="http://schemas.microsoft.com/office/drawing/2014/main" id="{FDB06718-8C20-4AED-BD22-432F74A5F565}"/>
              </a:ext>
            </a:extLst>
          </p:cNvPr>
          <p:cNvSpPr>
            <a:spLocks noGrp="1"/>
          </p:cNvSpPr>
          <p:nvPr>
            <p:ph sz="quarter" idx="22"/>
          </p:nvPr>
        </p:nvSpPr>
        <p:spPr>
          <a:xfrm>
            <a:off x="6553200" y="19812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2">
            <a:extLst>
              <a:ext uri="{FF2B5EF4-FFF2-40B4-BE49-F238E27FC236}">
                <a16:creationId xmlns:a16="http://schemas.microsoft.com/office/drawing/2014/main" id="{78CC4EE7-D087-4770-88C6-02EE997BFB2E}"/>
              </a:ext>
            </a:extLst>
          </p:cNvPr>
          <p:cNvSpPr>
            <a:spLocks noGrp="1"/>
          </p:cNvSpPr>
          <p:nvPr>
            <p:ph sz="quarter" idx="23"/>
          </p:nvPr>
        </p:nvSpPr>
        <p:spPr>
          <a:xfrm>
            <a:off x="6705600" y="21336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2E1FC409-D094-499F-B0D6-01278BDB70A9}"/>
              </a:ext>
            </a:extLst>
          </p:cNvPr>
          <p:cNvSpPr>
            <a:spLocks noGrp="1"/>
          </p:cNvSpPr>
          <p:nvPr>
            <p:ph type="body" sz="quarter" idx="24"/>
          </p:nvPr>
        </p:nvSpPr>
        <p:spPr>
          <a:xfrm>
            <a:off x="8128000" y="1676400"/>
            <a:ext cx="2006600" cy="187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78939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9565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1623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3543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012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15950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816347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091616631"/>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39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63811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2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940CBF-49C5-4283-824C-57EEB01ACC4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4320540"/>
            <a:ext cx="12192000" cy="2537460"/>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
        <p:nvSpPr>
          <p:cNvPr id="3" name="Text Placeholder 2">
            <a:extLst>
              <a:ext uri="{FF2B5EF4-FFF2-40B4-BE49-F238E27FC236}">
                <a16:creationId xmlns:a16="http://schemas.microsoft.com/office/drawing/2014/main" id="{D42B755F-9957-4BF1-B5F2-978E6B571916}"/>
              </a:ext>
            </a:extLst>
          </p:cNvPr>
          <p:cNvSpPr>
            <a:spLocks noGrp="1"/>
          </p:cNvSpPr>
          <p:nvPr>
            <p:ph type="body" sz="quarter" idx="13"/>
          </p:nvPr>
        </p:nvSpPr>
        <p:spPr>
          <a:xfrm>
            <a:off x="1227138" y="4741863"/>
            <a:ext cx="4219575" cy="1123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40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1072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785112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2732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581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5444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88594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664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29918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154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53605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48345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747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028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2739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585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B74-5838-4ACC-AF97-3F5218CC8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76653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6EC-7FB1-4001-940A-06615E67EE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B906FF-AACE-419A-A712-3AA81255B479}"/>
              </a:ext>
            </a:extLst>
          </p:cNvPr>
          <p:cNvSpPr>
            <a:spLocks noGrp="1"/>
          </p:cNvSpPr>
          <p:nvPr>
            <p:ph sz="quarter" idx="10"/>
          </p:nvPr>
        </p:nvSpPr>
        <p:spPr>
          <a:xfrm>
            <a:off x="777876" y="1870075"/>
            <a:ext cx="1787904" cy="430887"/>
          </a:xfrm>
        </p:spPr>
        <p:txBody>
          <a:bodyPr/>
          <a:lstStyle/>
          <a:p>
            <a:pPr lvl="0"/>
            <a:endParaRPr lang="en-US"/>
          </a:p>
        </p:txBody>
      </p:sp>
      <p:sp>
        <p:nvSpPr>
          <p:cNvPr id="5" name="Content Placeholder 3">
            <a:extLst>
              <a:ext uri="{FF2B5EF4-FFF2-40B4-BE49-F238E27FC236}">
                <a16:creationId xmlns:a16="http://schemas.microsoft.com/office/drawing/2014/main" id="{5F3749F1-7218-4B2A-AD06-A6171897F656}"/>
              </a:ext>
            </a:extLst>
          </p:cNvPr>
          <p:cNvSpPr>
            <a:spLocks noGrp="1"/>
          </p:cNvSpPr>
          <p:nvPr>
            <p:ph sz="quarter" idx="11"/>
          </p:nvPr>
        </p:nvSpPr>
        <p:spPr>
          <a:xfrm>
            <a:off x="777876" y="2568386"/>
            <a:ext cx="1787904" cy="430887"/>
          </a:xfrm>
        </p:spPr>
        <p:txBody>
          <a:bodyPr/>
          <a:lstStyle/>
          <a:p>
            <a:pPr lvl="0"/>
            <a:endParaRPr lang="en-US"/>
          </a:p>
        </p:txBody>
      </p:sp>
      <p:sp>
        <p:nvSpPr>
          <p:cNvPr id="6" name="Content Placeholder 3">
            <a:extLst>
              <a:ext uri="{FF2B5EF4-FFF2-40B4-BE49-F238E27FC236}">
                <a16:creationId xmlns:a16="http://schemas.microsoft.com/office/drawing/2014/main" id="{ACEF8069-ED1C-4FD0-A69F-CAD154BA133A}"/>
              </a:ext>
            </a:extLst>
          </p:cNvPr>
          <p:cNvSpPr>
            <a:spLocks noGrp="1"/>
          </p:cNvSpPr>
          <p:nvPr>
            <p:ph sz="quarter" idx="12"/>
          </p:nvPr>
        </p:nvSpPr>
        <p:spPr>
          <a:xfrm>
            <a:off x="777876" y="3232960"/>
            <a:ext cx="1787904" cy="430887"/>
          </a:xfrm>
        </p:spPr>
        <p:txBody>
          <a:bodyPr/>
          <a:lstStyle/>
          <a:p>
            <a:pPr lvl="0"/>
            <a:endParaRPr lang="en-US"/>
          </a:p>
        </p:txBody>
      </p:sp>
      <p:sp>
        <p:nvSpPr>
          <p:cNvPr id="7" name="Content Placeholder 3">
            <a:extLst>
              <a:ext uri="{FF2B5EF4-FFF2-40B4-BE49-F238E27FC236}">
                <a16:creationId xmlns:a16="http://schemas.microsoft.com/office/drawing/2014/main" id="{C08EC3A0-E69C-4340-A793-0C83B74F96AF}"/>
              </a:ext>
            </a:extLst>
          </p:cNvPr>
          <p:cNvSpPr>
            <a:spLocks noGrp="1"/>
          </p:cNvSpPr>
          <p:nvPr>
            <p:ph sz="quarter" idx="13"/>
          </p:nvPr>
        </p:nvSpPr>
        <p:spPr>
          <a:xfrm>
            <a:off x="777876" y="3931271"/>
            <a:ext cx="1787904" cy="430887"/>
          </a:xfrm>
        </p:spPr>
        <p:txBody>
          <a:bodyPr/>
          <a:lstStyle/>
          <a:p>
            <a:pPr lvl="0"/>
            <a:endParaRPr lang="en-US"/>
          </a:p>
        </p:txBody>
      </p:sp>
      <p:sp>
        <p:nvSpPr>
          <p:cNvPr id="8" name="Content Placeholder 3">
            <a:extLst>
              <a:ext uri="{FF2B5EF4-FFF2-40B4-BE49-F238E27FC236}">
                <a16:creationId xmlns:a16="http://schemas.microsoft.com/office/drawing/2014/main" id="{7326143F-4CD1-4CE8-91D3-3C6526A392D3}"/>
              </a:ext>
            </a:extLst>
          </p:cNvPr>
          <p:cNvSpPr>
            <a:spLocks noGrp="1"/>
          </p:cNvSpPr>
          <p:nvPr>
            <p:ph sz="quarter" idx="14"/>
          </p:nvPr>
        </p:nvSpPr>
        <p:spPr>
          <a:xfrm>
            <a:off x="777876" y="4591541"/>
            <a:ext cx="1787904" cy="430887"/>
          </a:xfrm>
        </p:spPr>
        <p:txBody>
          <a:bodyPr/>
          <a:lstStyle/>
          <a:p>
            <a:pPr lvl="0"/>
            <a:endParaRPr lang="en-US"/>
          </a:p>
        </p:txBody>
      </p:sp>
      <p:sp>
        <p:nvSpPr>
          <p:cNvPr id="9" name="Content Placeholder 3">
            <a:extLst>
              <a:ext uri="{FF2B5EF4-FFF2-40B4-BE49-F238E27FC236}">
                <a16:creationId xmlns:a16="http://schemas.microsoft.com/office/drawing/2014/main" id="{20B8CB54-ECD7-4D7D-B5A9-458C9A71D3EE}"/>
              </a:ext>
            </a:extLst>
          </p:cNvPr>
          <p:cNvSpPr>
            <a:spLocks noGrp="1"/>
          </p:cNvSpPr>
          <p:nvPr>
            <p:ph sz="quarter" idx="15"/>
          </p:nvPr>
        </p:nvSpPr>
        <p:spPr>
          <a:xfrm>
            <a:off x="777876" y="5289852"/>
            <a:ext cx="1787904" cy="430887"/>
          </a:xfrm>
        </p:spPr>
        <p:txBody>
          <a:bodyPr/>
          <a:lstStyle/>
          <a:p>
            <a:pPr lvl="0"/>
            <a:endParaRPr lang="en-US"/>
          </a:p>
        </p:txBody>
      </p:sp>
      <p:sp>
        <p:nvSpPr>
          <p:cNvPr id="10" name="Content Placeholder 3">
            <a:extLst>
              <a:ext uri="{FF2B5EF4-FFF2-40B4-BE49-F238E27FC236}">
                <a16:creationId xmlns:a16="http://schemas.microsoft.com/office/drawing/2014/main" id="{6B10388B-4AF7-4508-9069-ECF87B679142}"/>
              </a:ext>
            </a:extLst>
          </p:cNvPr>
          <p:cNvSpPr>
            <a:spLocks noGrp="1"/>
          </p:cNvSpPr>
          <p:nvPr>
            <p:ph sz="quarter" idx="16"/>
          </p:nvPr>
        </p:nvSpPr>
        <p:spPr>
          <a:xfrm>
            <a:off x="3182157" y="1870075"/>
            <a:ext cx="1787904" cy="430887"/>
          </a:xfrm>
        </p:spPr>
        <p:txBody>
          <a:bodyPr/>
          <a:lstStyle/>
          <a:p>
            <a:pPr lvl="0"/>
            <a:endParaRPr lang="en-US"/>
          </a:p>
        </p:txBody>
      </p:sp>
      <p:sp>
        <p:nvSpPr>
          <p:cNvPr id="11" name="Content Placeholder 3">
            <a:extLst>
              <a:ext uri="{FF2B5EF4-FFF2-40B4-BE49-F238E27FC236}">
                <a16:creationId xmlns:a16="http://schemas.microsoft.com/office/drawing/2014/main" id="{5B889497-7295-475C-83FF-5618891EA741}"/>
              </a:ext>
            </a:extLst>
          </p:cNvPr>
          <p:cNvSpPr>
            <a:spLocks noGrp="1"/>
          </p:cNvSpPr>
          <p:nvPr>
            <p:ph sz="quarter" idx="17"/>
          </p:nvPr>
        </p:nvSpPr>
        <p:spPr>
          <a:xfrm>
            <a:off x="3182157" y="2568386"/>
            <a:ext cx="1787904" cy="430887"/>
          </a:xfrm>
        </p:spPr>
        <p:txBody>
          <a:bodyPr/>
          <a:lstStyle/>
          <a:p>
            <a:pPr lvl="0"/>
            <a:endParaRPr lang="en-US"/>
          </a:p>
        </p:txBody>
      </p:sp>
      <p:sp>
        <p:nvSpPr>
          <p:cNvPr id="12" name="Content Placeholder 3">
            <a:extLst>
              <a:ext uri="{FF2B5EF4-FFF2-40B4-BE49-F238E27FC236}">
                <a16:creationId xmlns:a16="http://schemas.microsoft.com/office/drawing/2014/main" id="{BA9A43D4-CF4F-4F73-AE49-A8F0EC0B89DD}"/>
              </a:ext>
            </a:extLst>
          </p:cNvPr>
          <p:cNvSpPr>
            <a:spLocks noGrp="1"/>
          </p:cNvSpPr>
          <p:nvPr>
            <p:ph sz="quarter" idx="18"/>
          </p:nvPr>
        </p:nvSpPr>
        <p:spPr>
          <a:xfrm>
            <a:off x="3182157" y="3232960"/>
            <a:ext cx="1787904" cy="430887"/>
          </a:xfrm>
        </p:spPr>
        <p:txBody>
          <a:bodyPr/>
          <a:lstStyle/>
          <a:p>
            <a:pPr lvl="0"/>
            <a:endParaRPr lang="en-US"/>
          </a:p>
        </p:txBody>
      </p:sp>
      <p:sp>
        <p:nvSpPr>
          <p:cNvPr id="13" name="Content Placeholder 3">
            <a:extLst>
              <a:ext uri="{FF2B5EF4-FFF2-40B4-BE49-F238E27FC236}">
                <a16:creationId xmlns:a16="http://schemas.microsoft.com/office/drawing/2014/main" id="{04D8CDCD-8F89-45E2-BB4D-15B5372C9673}"/>
              </a:ext>
            </a:extLst>
          </p:cNvPr>
          <p:cNvSpPr>
            <a:spLocks noGrp="1"/>
          </p:cNvSpPr>
          <p:nvPr>
            <p:ph sz="quarter" idx="19"/>
          </p:nvPr>
        </p:nvSpPr>
        <p:spPr>
          <a:xfrm>
            <a:off x="3182157" y="3931271"/>
            <a:ext cx="1787904" cy="430887"/>
          </a:xfrm>
        </p:spPr>
        <p:txBody>
          <a:bodyPr/>
          <a:lstStyle/>
          <a:p>
            <a:pPr lvl="0"/>
            <a:endParaRPr lang="en-US"/>
          </a:p>
        </p:txBody>
      </p:sp>
      <p:sp>
        <p:nvSpPr>
          <p:cNvPr id="14" name="Content Placeholder 3">
            <a:extLst>
              <a:ext uri="{FF2B5EF4-FFF2-40B4-BE49-F238E27FC236}">
                <a16:creationId xmlns:a16="http://schemas.microsoft.com/office/drawing/2014/main" id="{37DAF0EE-458D-4F08-AFC2-BD9F31DA6139}"/>
              </a:ext>
            </a:extLst>
          </p:cNvPr>
          <p:cNvSpPr>
            <a:spLocks noGrp="1"/>
          </p:cNvSpPr>
          <p:nvPr>
            <p:ph sz="quarter" idx="20"/>
          </p:nvPr>
        </p:nvSpPr>
        <p:spPr>
          <a:xfrm>
            <a:off x="3182157" y="4591541"/>
            <a:ext cx="1787904" cy="430887"/>
          </a:xfrm>
        </p:spPr>
        <p:txBody>
          <a:bodyPr/>
          <a:lstStyle/>
          <a:p>
            <a:pPr lvl="0"/>
            <a:endParaRPr lang="en-US"/>
          </a:p>
        </p:txBody>
      </p:sp>
      <p:sp>
        <p:nvSpPr>
          <p:cNvPr id="15" name="Content Placeholder 3">
            <a:extLst>
              <a:ext uri="{FF2B5EF4-FFF2-40B4-BE49-F238E27FC236}">
                <a16:creationId xmlns:a16="http://schemas.microsoft.com/office/drawing/2014/main" id="{16210045-DB0C-40E7-8B8F-0C55B1B00FDF}"/>
              </a:ext>
            </a:extLst>
          </p:cNvPr>
          <p:cNvSpPr>
            <a:spLocks noGrp="1"/>
          </p:cNvSpPr>
          <p:nvPr>
            <p:ph sz="quarter" idx="21"/>
          </p:nvPr>
        </p:nvSpPr>
        <p:spPr>
          <a:xfrm>
            <a:off x="3182157" y="5289852"/>
            <a:ext cx="1787904" cy="430887"/>
          </a:xfrm>
        </p:spPr>
        <p:txBody>
          <a:bodyPr/>
          <a:lstStyle/>
          <a:p>
            <a:pPr lvl="0"/>
            <a:endParaRPr lang="en-US"/>
          </a:p>
        </p:txBody>
      </p:sp>
      <p:sp>
        <p:nvSpPr>
          <p:cNvPr id="17" name="Content Placeholder 16">
            <a:extLst>
              <a:ext uri="{FF2B5EF4-FFF2-40B4-BE49-F238E27FC236}">
                <a16:creationId xmlns:a16="http://schemas.microsoft.com/office/drawing/2014/main" id="{12A01F99-057B-43E7-8664-D67C88A29C49}"/>
              </a:ext>
            </a:extLst>
          </p:cNvPr>
          <p:cNvSpPr>
            <a:spLocks noGrp="1"/>
          </p:cNvSpPr>
          <p:nvPr>
            <p:ph sz="quarter" idx="22"/>
          </p:nvPr>
        </p:nvSpPr>
        <p:spPr>
          <a:xfrm>
            <a:off x="5718175" y="1870075"/>
            <a:ext cx="3713163" cy="430887"/>
          </a:xfrm>
        </p:spPr>
        <p:txBody>
          <a:bodyPr/>
          <a:lstStyle/>
          <a:p>
            <a:pPr lvl="0"/>
            <a:endParaRPr lang="en-US"/>
          </a:p>
        </p:txBody>
      </p:sp>
      <p:sp>
        <p:nvSpPr>
          <p:cNvPr id="18" name="Content Placeholder 16">
            <a:extLst>
              <a:ext uri="{FF2B5EF4-FFF2-40B4-BE49-F238E27FC236}">
                <a16:creationId xmlns:a16="http://schemas.microsoft.com/office/drawing/2014/main" id="{75130388-B484-4F88-8055-A112CCDB66E0}"/>
              </a:ext>
            </a:extLst>
          </p:cNvPr>
          <p:cNvSpPr>
            <a:spLocks noGrp="1"/>
          </p:cNvSpPr>
          <p:nvPr>
            <p:ph sz="quarter" idx="23"/>
          </p:nvPr>
        </p:nvSpPr>
        <p:spPr>
          <a:xfrm>
            <a:off x="5718175" y="2783829"/>
            <a:ext cx="3713163" cy="430887"/>
          </a:xfrm>
        </p:spPr>
        <p:txBody>
          <a:bodyPr/>
          <a:lstStyle/>
          <a:p>
            <a:pPr lvl="0"/>
            <a:endParaRPr lang="en-US"/>
          </a:p>
        </p:txBody>
      </p:sp>
    </p:spTree>
    <p:extLst>
      <p:ext uri="{BB962C8B-B14F-4D97-AF65-F5344CB8AC3E}">
        <p14:creationId xmlns:p14="http://schemas.microsoft.com/office/powerpoint/2010/main" val="6440310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4C56-3D05-49C4-BA67-22563EAD80C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477883-FE01-467C-93B9-535E7897BD60}"/>
              </a:ext>
            </a:extLst>
          </p:cNvPr>
          <p:cNvSpPr>
            <a:spLocks noGrp="1"/>
          </p:cNvSpPr>
          <p:nvPr>
            <p:ph sz="quarter" idx="10"/>
          </p:nvPr>
        </p:nvSpPr>
        <p:spPr>
          <a:xfrm>
            <a:off x="1201738" y="1760538"/>
            <a:ext cx="2756113" cy="553998"/>
          </a:xfrm>
        </p:spPr>
        <p:txBody>
          <a:bodyPr/>
          <a:lstStyle/>
          <a:p>
            <a:pPr lvl="0"/>
            <a:endParaRPr lang="en-US"/>
          </a:p>
        </p:txBody>
      </p:sp>
      <p:sp>
        <p:nvSpPr>
          <p:cNvPr id="5" name="Content Placeholder 3">
            <a:extLst>
              <a:ext uri="{FF2B5EF4-FFF2-40B4-BE49-F238E27FC236}">
                <a16:creationId xmlns:a16="http://schemas.microsoft.com/office/drawing/2014/main" id="{336272C3-2338-49D6-842C-C784E1595CB2}"/>
              </a:ext>
            </a:extLst>
          </p:cNvPr>
          <p:cNvSpPr>
            <a:spLocks noGrp="1"/>
          </p:cNvSpPr>
          <p:nvPr>
            <p:ph sz="quarter" idx="11"/>
          </p:nvPr>
        </p:nvSpPr>
        <p:spPr>
          <a:xfrm>
            <a:off x="1201738" y="2636269"/>
            <a:ext cx="2756113" cy="553998"/>
          </a:xfrm>
        </p:spPr>
        <p:txBody>
          <a:bodyPr/>
          <a:lstStyle/>
          <a:p>
            <a:pPr lvl="0"/>
            <a:endParaRPr lang="en-US"/>
          </a:p>
        </p:txBody>
      </p:sp>
    </p:spTree>
    <p:extLst>
      <p:ext uri="{BB962C8B-B14F-4D97-AF65-F5344CB8AC3E}">
        <p14:creationId xmlns:p14="http://schemas.microsoft.com/office/powerpoint/2010/main" val="379117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40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B2C2-55F9-4CF4-9F44-5BF4432C5D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7649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3C1848-89AB-4DEA-AEB1-37D11B8841E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30260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B6837-0F2B-4BA5-B36B-D3C3ABB8A7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9229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BB8E8E-ABD0-4AFF-8B4C-ADE4F357BC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8182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597090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2CAB8-1986-49DC-9602-9AC65B18D0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55022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A21-B129-44E7-A24D-2B3B6B8B87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14646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539-ECC6-4C14-BEAE-4F8D4409D5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75471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B0EC-FCA2-445D-93F0-C88B41EEFA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25974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5637-0EFA-4FB6-9049-49AC67C896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43674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0996-94EE-47AC-8733-827F336D735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EDB9B3-6F30-44C9-9DFC-0098EB96A1B2}"/>
              </a:ext>
            </a:extLst>
          </p:cNvPr>
          <p:cNvSpPr>
            <a:spLocks noGrp="1"/>
          </p:cNvSpPr>
          <p:nvPr>
            <p:ph sz="quarter" idx="10"/>
          </p:nvPr>
        </p:nvSpPr>
        <p:spPr>
          <a:xfrm>
            <a:off x="1296988" y="2197100"/>
            <a:ext cx="2838450" cy="430887"/>
          </a:xfrm>
        </p:spPr>
        <p:txBody>
          <a:bodyPr/>
          <a:lstStyle/>
          <a:p>
            <a:pPr lvl="0"/>
            <a:endParaRPr lang="en-US"/>
          </a:p>
        </p:txBody>
      </p:sp>
      <p:sp>
        <p:nvSpPr>
          <p:cNvPr id="5" name="Content Placeholder 3">
            <a:extLst>
              <a:ext uri="{FF2B5EF4-FFF2-40B4-BE49-F238E27FC236}">
                <a16:creationId xmlns:a16="http://schemas.microsoft.com/office/drawing/2014/main" id="{E1FEDB3F-DB34-4D4D-B80E-2932B320D277}"/>
              </a:ext>
            </a:extLst>
          </p:cNvPr>
          <p:cNvSpPr>
            <a:spLocks noGrp="1"/>
          </p:cNvSpPr>
          <p:nvPr>
            <p:ph sz="quarter" idx="11"/>
          </p:nvPr>
        </p:nvSpPr>
        <p:spPr>
          <a:xfrm>
            <a:off x="1296988" y="2932787"/>
            <a:ext cx="2838450" cy="430887"/>
          </a:xfrm>
        </p:spPr>
        <p:txBody>
          <a:bodyPr/>
          <a:lstStyle/>
          <a:p>
            <a:pPr lvl="0"/>
            <a:endParaRPr lang="en-US"/>
          </a:p>
        </p:txBody>
      </p:sp>
      <p:sp>
        <p:nvSpPr>
          <p:cNvPr id="6" name="Content Placeholder 3">
            <a:extLst>
              <a:ext uri="{FF2B5EF4-FFF2-40B4-BE49-F238E27FC236}">
                <a16:creationId xmlns:a16="http://schemas.microsoft.com/office/drawing/2014/main" id="{51AADC7E-004A-4DB6-8BDA-804EA8C4A9EB}"/>
              </a:ext>
            </a:extLst>
          </p:cNvPr>
          <p:cNvSpPr>
            <a:spLocks noGrp="1"/>
          </p:cNvSpPr>
          <p:nvPr>
            <p:ph sz="quarter" idx="12"/>
          </p:nvPr>
        </p:nvSpPr>
        <p:spPr>
          <a:xfrm>
            <a:off x="1296988" y="3668474"/>
            <a:ext cx="2838450" cy="430887"/>
          </a:xfrm>
        </p:spPr>
        <p:txBody>
          <a:bodyPr/>
          <a:lstStyle/>
          <a:p>
            <a:pPr lvl="0"/>
            <a:endParaRPr lang="en-US"/>
          </a:p>
        </p:txBody>
      </p:sp>
      <p:sp>
        <p:nvSpPr>
          <p:cNvPr id="7" name="Content Placeholder 3">
            <a:extLst>
              <a:ext uri="{FF2B5EF4-FFF2-40B4-BE49-F238E27FC236}">
                <a16:creationId xmlns:a16="http://schemas.microsoft.com/office/drawing/2014/main" id="{1AAAEA47-1B64-4BE3-AEAB-ED363A791CC2}"/>
              </a:ext>
            </a:extLst>
          </p:cNvPr>
          <p:cNvSpPr>
            <a:spLocks noGrp="1"/>
          </p:cNvSpPr>
          <p:nvPr>
            <p:ph sz="quarter" idx="13"/>
          </p:nvPr>
        </p:nvSpPr>
        <p:spPr>
          <a:xfrm>
            <a:off x="1296988" y="4404161"/>
            <a:ext cx="2838450" cy="430887"/>
          </a:xfrm>
        </p:spPr>
        <p:txBody>
          <a:bodyPr/>
          <a:lstStyle/>
          <a:p>
            <a:pPr lvl="0"/>
            <a:endParaRPr lang="en-US"/>
          </a:p>
        </p:txBody>
      </p:sp>
    </p:spTree>
    <p:extLst>
      <p:ext uri="{BB962C8B-B14F-4D97-AF65-F5344CB8AC3E}">
        <p14:creationId xmlns:p14="http://schemas.microsoft.com/office/powerpoint/2010/main" val="18579611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26ED-AC7E-446D-8BA7-E62404EB6F3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69044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F7AA-54F0-4CE7-9ED8-587A3FDECB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81138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53F7-5C2E-41DC-B441-F7C45B3562C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D805664-6AA5-4915-9AAF-6C5683E84F6A}"/>
              </a:ext>
            </a:extLst>
          </p:cNvPr>
          <p:cNvSpPr>
            <a:spLocks noGrp="1"/>
          </p:cNvSpPr>
          <p:nvPr>
            <p:ph sz="quarter" idx="10"/>
          </p:nvPr>
        </p:nvSpPr>
        <p:spPr>
          <a:xfrm>
            <a:off x="588963" y="2968625"/>
            <a:ext cx="1836185" cy="489864"/>
          </a:xfrm>
        </p:spPr>
        <p:txBody>
          <a:bodyPr/>
          <a:lstStyle/>
          <a:p>
            <a:pPr lvl="0"/>
            <a:endParaRPr lang="en-US"/>
          </a:p>
        </p:txBody>
      </p:sp>
      <p:sp>
        <p:nvSpPr>
          <p:cNvPr id="5" name="Content Placeholder 3">
            <a:extLst>
              <a:ext uri="{FF2B5EF4-FFF2-40B4-BE49-F238E27FC236}">
                <a16:creationId xmlns:a16="http://schemas.microsoft.com/office/drawing/2014/main" id="{9E26D657-B0F8-4FF7-864B-A0726EB89BCE}"/>
              </a:ext>
            </a:extLst>
          </p:cNvPr>
          <p:cNvSpPr>
            <a:spLocks noGrp="1"/>
          </p:cNvSpPr>
          <p:nvPr>
            <p:ph sz="quarter" idx="11"/>
          </p:nvPr>
        </p:nvSpPr>
        <p:spPr>
          <a:xfrm>
            <a:off x="2649676" y="2968625"/>
            <a:ext cx="1836185" cy="489864"/>
          </a:xfrm>
        </p:spPr>
        <p:txBody>
          <a:bodyPr/>
          <a:lstStyle/>
          <a:p>
            <a:pPr lvl="0"/>
            <a:endParaRPr lang="en-US"/>
          </a:p>
        </p:txBody>
      </p:sp>
      <p:sp>
        <p:nvSpPr>
          <p:cNvPr id="6" name="Content Placeholder 3">
            <a:extLst>
              <a:ext uri="{FF2B5EF4-FFF2-40B4-BE49-F238E27FC236}">
                <a16:creationId xmlns:a16="http://schemas.microsoft.com/office/drawing/2014/main" id="{83DA7475-56D1-4483-8DF2-58AAC074E39E}"/>
              </a:ext>
            </a:extLst>
          </p:cNvPr>
          <p:cNvSpPr>
            <a:spLocks noGrp="1"/>
          </p:cNvSpPr>
          <p:nvPr>
            <p:ph sz="quarter" idx="12"/>
          </p:nvPr>
        </p:nvSpPr>
        <p:spPr>
          <a:xfrm>
            <a:off x="4710389" y="2968625"/>
            <a:ext cx="1836185" cy="489864"/>
          </a:xfrm>
        </p:spPr>
        <p:txBody>
          <a:bodyPr/>
          <a:lstStyle/>
          <a:p>
            <a:pPr lvl="0"/>
            <a:endParaRPr lang="en-US"/>
          </a:p>
        </p:txBody>
      </p:sp>
      <p:sp>
        <p:nvSpPr>
          <p:cNvPr id="7" name="Content Placeholder 3">
            <a:extLst>
              <a:ext uri="{FF2B5EF4-FFF2-40B4-BE49-F238E27FC236}">
                <a16:creationId xmlns:a16="http://schemas.microsoft.com/office/drawing/2014/main" id="{4175FA73-E809-471B-B792-7379ED50BE35}"/>
              </a:ext>
            </a:extLst>
          </p:cNvPr>
          <p:cNvSpPr>
            <a:spLocks noGrp="1"/>
          </p:cNvSpPr>
          <p:nvPr>
            <p:ph sz="quarter" idx="13"/>
          </p:nvPr>
        </p:nvSpPr>
        <p:spPr>
          <a:xfrm>
            <a:off x="588263" y="3823390"/>
            <a:ext cx="1836185" cy="489864"/>
          </a:xfrm>
        </p:spPr>
        <p:txBody>
          <a:bodyPr/>
          <a:lstStyle/>
          <a:p>
            <a:pPr lvl="0"/>
            <a:endParaRPr lang="en-US"/>
          </a:p>
        </p:txBody>
      </p:sp>
      <p:sp>
        <p:nvSpPr>
          <p:cNvPr id="8" name="Content Placeholder 3">
            <a:extLst>
              <a:ext uri="{FF2B5EF4-FFF2-40B4-BE49-F238E27FC236}">
                <a16:creationId xmlns:a16="http://schemas.microsoft.com/office/drawing/2014/main" id="{1996DAF8-F671-41D1-9F33-C9D650E668FD}"/>
              </a:ext>
            </a:extLst>
          </p:cNvPr>
          <p:cNvSpPr>
            <a:spLocks noGrp="1"/>
          </p:cNvSpPr>
          <p:nvPr>
            <p:ph sz="quarter" idx="14"/>
          </p:nvPr>
        </p:nvSpPr>
        <p:spPr>
          <a:xfrm>
            <a:off x="2648976" y="3823390"/>
            <a:ext cx="1836185" cy="489864"/>
          </a:xfrm>
        </p:spPr>
        <p:txBody>
          <a:bodyPr/>
          <a:lstStyle/>
          <a:p>
            <a:pPr lvl="0"/>
            <a:endParaRPr lang="en-US"/>
          </a:p>
        </p:txBody>
      </p:sp>
      <p:sp>
        <p:nvSpPr>
          <p:cNvPr id="9" name="Content Placeholder 3">
            <a:extLst>
              <a:ext uri="{FF2B5EF4-FFF2-40B4-BE49-F238E27FC236}">
                <a16:creationId xmlns:a16="http://schemas.microsoft.com/office/drawing/2014/main" id="{91ACAEDB-CA1B-40A9-B3C5-0A5967C8E84B}"/>
              </a:ext>
            </a:extLst>
          </p:cNvPr>
          <p:cNvSpPr>
            <a:spLocks noGrp="1"/>
          </p:cNvSpPr>
          <p:nvPr>
            <p:ph sz="quarter" idx="15"/>
          </p:nvPr>
        </p:nvSpPr>
        <p:spPr>
          <a:xfrm>
            <a:off x="4709689" y="3823390"/>
            <a:ext cx="1836185" cy="489864"/>
          </a:xfrm>
        </p:spPr>
        <p:txBody>
          <a:bodyPr/>
          <a:lstStyle/>
          <a:p>
            <a:pPr lvl="0"/>
            <a:endParaRPr lang="en-US"/>
          </a:p>
        </p:txBody>
      </p:sp>
    </p:spTree>
    <p:extLst>
      <p:ext uri="{BB962C8B-B14F-4D97-AF65-F5344CB8AC3E}">
        <p14:creationId xmlns:p14="http://schemas.microsoft.com/office/powerpoint/2010/main" val="25860354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959C-8F2F-4144-9C12-A98AE94D7E9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FDA058-5C02-4C09-AE2B-31F7E0A265C5}"/>
              </a:ext>
            </a:extLst>
          </p:cNvPr>
          <p:cNvSpPr>
            <a:spLocks noGrp="1"/>
          </p:cNvSpPr>
          <p:nvPr>
            <p:ph sz="quarter" idx="10"/>
          </p:nvPr>
        </p:nvSpPr>
        <p:spPr>
          <a:xfrm>
            <a:off x="588963" y="3916363"/>
            <a:ext cx="2236124" cy="430887"/>
          </a:xfrm>
        </p:spPr>
        <p:txBody>
          <a:bodyPr/>
          <a:lstStyle/>
          <a:p>
            <a:pPr lvl="0"/>
            <a:endParaRPr lang="en-US"/>
          </a:p>
        </p:txBody>
      </p:sp>
      <p:sp>
        <p:nvSpPr>
          <p:cNvPr id="5" name="Content Placeholder 3">
            <a:extLst>
              <a:ext uri="{FF2B5EF4-FFF2-40B4-BE49-F238E27FC236}">
                <a16:creationId xmlns:a16="http://schemas.microsoft.com/office/drawing/2014/main" id="{1E4A0D2C-0878-4691-8675-63D17F7CFCD7}"/>
              </a:ext>
            </a:extLst>
          </p:cNvPr>
          <p:cNvSpPr>
            <a:spLocks noGrp="1"/>
          </p:cNvSpPr>
          <p:nvPr>
            <p:ph sz="quarter" idx="11"/>
          </p:nvPr>
        </p:nvSpPr>
        <p:spPr>
          <a:xfrm>
            <a:off x="3279846" y="3904445"/>
            <a:ext cx="2236124" cy="430887"/>
          </a:xfrm>
        </p:spPr>
        <p:txBody>
          <a:bodyPr/>
          <a:lstStyle/>
          <a:p>
            <a:pPr lvl="0"/>
            <a:endParaRPr lang="en-US"/>
          </a:p>
        </p:txBody>
      </p:sp>
      <p:sp>
        <p:nvSpPr>
          <p:cNvPr id="6" name="Content Placeholder 3">
            <a:extLst>
              <a:ext uri="{FF2B5EF4-FFF2-40B4-BE49-F238E27FC236}">
                <a16:creationId xmlns:a16="http://schemas.microsoft.com/office/drawing/2014/main" id="{791EDCA3-261E-4150-9A62-D20A53FECA62}"/>
              </a:ext>
            </a:extLst>
          </p:cNvPr>
          <p:cNvSpPr>
            <a:spLocks noGrp="1"/>
          </p:cNvSpPr>
          <p:nvPr>
            <p:ph sz="quarter" idx="12"/>
          </p:nvPr>
        </p:nvSpPr>
        <p:spPr>
          <a:xfrm>
            <a:off x="6200468" y="3904444"/>
            <a:ext cx="2236124" cy="430887"/>
          </a:xfrm>
        </p:spPr>
        <p:txBody>
          <a:bodyPr/>
          <a:lstStyle/>
          <a:p>
            <a:pPr lvl="0"/>
            <a:endParaRPr lang="en-US"/>
          </a:p>
        </p:txBody>
      </p:sp>
    </p:spTree>
    <p:extLst>
      <p:ext uri="{BB962C8B-B14F-4D97-AF65-F5344CB8AC3E}">
        <p14:creationId xmlns:p14="http://schemas.microsoft.com/office/powerpoint/2010/main" val="18029248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545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132-343F-44CC-B1A9-2425530E955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6F5955A-2180-4ADE-9B45-9A8D97E3D0FF}"/>
              </a:ext>
            </a:extLst>
          </p:cNvPr>
          <p:cNvSpPr>
            <a:spLocks noGrp="1"/>
          </p:cNvSpPr>
          <p:nvPr>
            <p:ph sz="quarter" idx="10"/>
          </p:nvPr>
        </p:nvSpPr>
        <p:spPr>
          <a:xfrm>
            <a:off x="1009650" y="2224088"/>
            <a:ext cx="3194050" cy="430887"/>
          </a:xfrm>
        </p:spPr>
        <p:txBody>
          <a:bodyPr/>
          <a:lstStyle/>
          <a:p>
            <a:pPr lvl="0"/>
            <a:endParaRPr lang="en-US"/>
          </a:p>
        </p:txBody>
      </p:sp>
      <p:sp>
        <p:nvSpPr>
          <p:cNvPr id="5" name="Content Placeholder 3">
            <a:extLst>
              <a:ext uri="{FF2B5EF4-FFF2-40B4-BE49-F238E27FC236}">
                <a16:creationId xmlns:a16="http://schemas.microsoft.com/office/drawing/2014/main" id="{017E5D63-66FF-4D0C-A788-14AEBAAEEDA7}"/>
              </a:ext>
            </a:extLst>
          </p:cNvPr>
          <p:cNvSpPr>
            <a:spLocks noGrp="1"/>
          </p:cNvSpPr>
          <p:nvPr>
            <p:ph sz="quarter" idx="11"/>
          </p:nvPr>
        </p:nvSpPr>
        <p:spPr>
          <a:xfrm>
            <a:off x="5993358" y="2224088"/>
            <a:ext cx="3194050" cy="430887"/>
          </a:xfrm>
        </p:spPr>
        <p:txBody>
          <a:bodyPr/>
          <a:lstStyle/>
          <a:p>
            <a:pPr lvl="0"/>
            <a:endParaRPr lang="en-US"/>
          </a:p>
        </p:txBody>
      </p:sp>
      <p:sp>
        <p:nvSpPr>
          <p:cNvPr id="6" name="Content Placeholder 3">
            <a:extLst>
              <a:ext uri="{FF2B5EF4-FFF2-40B4-BE49-F238E27FC236}">
                <a16:creationId xmlns:a16="http://schemas.microsoft.com/office/drawing/2014/main" id="{FD24E149-4F1F-45B7-B2C7-FA958F701926}"/>
              </a:ext>
            </a:extLst>
          </p:cNvPr>
          <p:cNvSpPr>
            <a:spLocks noGrp="1"/>
          </p:cNvSpPr>
          <p:nvPr>
            <p:ph sz="quarter" idx="12"/>
          </p:nvPr>
        </p:nvSpPr>
        <p:spPr>
          <a:xfrm>
            <a:off x="5993358" y="3436978"/>
            <a:ext cx="3194050" cy="430887"/>
          </a:xfrm>
        </p:spPr>
        <p:txBody>
          <a:bodyPr/>
          <a:lstStyle/>
          <a:p>
            <a:pPr lvl="0"/>
            <a:endParaRPr lang="en-US"/>
          </a:p>
        </p:txBody>
      </p:sp>
      <p:sp>
        <p:nvSpPr>
          <p:cNvPr id="7" name="Content Placeholder 3">
            <a:extLst>
              <a:ext uri="{FF2B5EF4-FFF2-40B4-BE49-F238E27FC236}">
                <a16:creationId xmlns:a16="http://schemas.microsoft.com/office/drawing/2014/main" id="{FCAA6432-4BBA-4E07-B2A6-4419535A7621}"/>
              </a:ext>
            </a:extLst>
          </p:cNvPr>
          <p:cNvSpPr>
            <a:spLocks noGrp="1"/>
          </p:cNvSpPr>
          <p:nvPr>
            <p:ph sz="quarter" idx="13"/>
          </p:nvPr>
        </p:nvSpPr>
        <p:spPr>
          <a:xfrm>
            <a:off x="1009650" y="5051450"/>
            <a:ext cx="5732344" cy="553998"/>
          </a:xfrm>
        </p:spPr>
        <p:txBody>
          <a:bodyPr/>
          <a:lstStyle/>
          <a:p>
            <a:pPr lvl="0"/>
            <a:endParaRPr lang="en-US"/>
          </a:p>
        </p:txBody>
      </p:sp>
    </p:spTree>
    <p:extLst>
      <p:ext uri="{BB962C8B-B14F-4D97-AF65-F5344CB8AC3E}">
        <p14:creationId xmlns:p14="http://schemas.microsoft.com/office/powerpoint/2010/main" val="30842182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817F0F-6F9C-4DC3-9C41-842DEA5F13B4}"/>
              </a:ext>
            </a:extLst>
          </p:cNvPr>
          <p:cNvSpPr>
            <a:spLocks noGrp="1"/>
          </p:cNvSpPr>
          <p:nvPr>
            <p:ph type="title"/>
          </p:nvPr>
        </p:nvSpPr>
        <p:spPr/>
        <p:txBody>
          <a:bodyPr/>
          <a:lstStyle/>
          <a:p>
            <a:r>
              <a:rPr lang="en-US"/>
              <a:t>Click to edit Master title style</a:t>
            </a:r>
          </a:p>
        </p:txBody>
      </p:sp>
      <p:sp>
        <p:nvSpPr>
          <p:cNvPr id="17" name="Content Placeholder 16">
            <a:extLst>
              <a:ext uri="{FF2B5EF4-FFF2-40B4-BE49-F238E27FC236}">
                <a16:creationId xmlns:a16="http://schemas.microsoft.com/office/drawing/2014/main" id="{9485976C-5FCC-40D7-B7B5-6598C08D0C08}"/>
              </a:ext>
            </a:extLst>
          </p:cNvPr>
          <p:cNvSpPr>
            <a:spLocks noGrp="1"/>
          </p:cNvSpPr>
          <p:nvPr>
            <p:ph sz="quarter" idx="10"/>
          </p:nvPr>
        </p:nvSpPr>
        <p:spPr>
          <a:xfrm>
            <a:off x="2211388" y="3698875"/>
            <a:ext cx="3643312" cy="430887"/>
          </a:xfrm>
        </p:spPr>
        <p:txBody>
          <a:bodyPr/>
          <a:lstStyle/>
          <a:p>
            <a:pPr lvl="0"/>
            <a:endParaRPr lang="en-US"/>
          </a:p>
        </p:txBody>
      </p:sp>
      <p:sp>
        <p:nvSpPr>
          <p:cNvPr id="18" name="Content Placeholder 16">
            <a:extLst>
              <a:ext uri="{FF2B5EF4-FFF2-40B4-BE49-F238E27FC236}">
                <a16:creationId xmlns:a16="http://schemas.microsoft.com/office/drawing/2014/main" id="{2416580E-DC97-4712-A70F-F3560C0690BE}"/>
              </a:ext>
            </a:extLst>
          </p:cNvPr>
          <p:cNvSpPr>
            <a:spLocks noGrp="1"/>
          </p:cNvSpPr>
          <p:nvPr>
            <p:ph sz="quarter" idx="11"/>
          </p:nvPr>
        </p:nvSpPr>
        <p:spPr>
          <a:xfrm>
            <a:off x="2211388" y="4540776"/>
            <a:ext cx="3643312" cy="430887"/>
          </a:xfrm>
        </p:spPr>
        <p:txBody>
          <a:bodyPr/>
          <a:lstStyle/>
          <a:p>
            <a:pPr lvl="0"/>
            <a:endParaRPr lang="en-US"/>
          </a:p>
        </p:txBody>
      </p:sp>
    </p:spTree>
    <p:extLst>
      <p:ext uri="{BB962C8B-B14F-4D97-AF65-F5344CB8AC3E}">
        <p14:creationId xmlns:p14="http://schemas.microsoft.com/office/powerpoint/2010/main" val="38547483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A1DB-4D25-40CF-8EF5-36B47FB3B72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1562B3C-3981-4E18-9E2A-B533875A3C67}"/>
              </a:ext>
            </a:extLst>
          </p:cNvPr>
          <p:cNvSpPr>
            <a:spLocks noGrp="1"/>
          </p:cNvSpPr>
          <p:nvPr>
            <p:ph sz="quarter" idx="10"/>
          </p:nvPr>
        </p:nvSpPr>
        <p:spPr>
          <a:xfrm>
            <a:off x="3084513" y="1774825"/>
            <a:ext cx="4830762" cy="430887"/>
          </a:xfrm>
        </p:spPr>
        <p:txBody>
          <a:bodyPr/>
          <a:lstStyle/>
          <a:p>
            <a:pPr lvl="0"/>
            <a:endParaRPr lang="en-US"/>
          </a:p>
        </p:txBody>
      </p:sp>
      <p:sp>
        <p:nvSpPr>
          <p:cNvPr id="6" name="Content Placeholder 5">
            <a:extLst>
              <a:ext uri="{FF2B5EF4-FFF2-40B4-BE49-F238E27FC236}">
                <a16:creationId xmlns:a16="http://schemas.microsoft.com/office/drawing/2014/main" id="{970943A8-3884-4089-96BE-897ECFEAB45B}"/>
              </a:ext>
            </a:extLst>
          </p:cNvPr>
          <p:cNvSpPr>
            <a:spLocks noGrp="1"/>
          </p:cNvSpPr>
          <p:nvPr>
            <p:ph sz="quarter" idx="11"/>
          </p:nvPr>
        </p:nvSpPr>
        <p:spPr>
          <a:xfrm>
            <a:off x="3084513" y="2524125"/>
            <a:ext cx="4940300" cy="430887"/>
          </a:xfrm>
        </p:spPr>
        <p:txBody>
          <a:bodyPr/>
          <a:lstStyle/>
          <a:p>
            <a:pPr lvl="0"/>
            <a:endParaRPr lang="en-US"/>
          </a:p>
        </p:txBody>
      </p:sp>
    </p:spTree>
    <p:extLst>
      <p:ext uri="{BB962C8B-B14F-4D97-AF65-F5344CB8AC3E}">
        <p14:creationId xmlns:p14="http://schemas.microsoft.com/office/powerpoint/2010/main" val="7214536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11FEC4-3E63-43EA-A7FF-B6579D14626A}"/>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1196AE3A-7AA9-4C73-9AE2-EF267F80EC48}"/>
              </a:ext>
            </a:extLst>
          </p:cNvPr>
          <p:cNvSpPr>
            <a:spLocks noGrp="1"/>
          </p:cNvSpPr>
          <p:nvPr>
            <p:ph sz="quarter" idx="10"/>
          </p:nvPr>
        </p:nvSpPr>
        <p:spPr>
          <a:xfrm>
            <a:off x="831850" y="3057525"/>
            <a:ext cx="1597025" cy="430887"/>
          </a:xfrm>
        </p:spPr>
        <p:txBody>
          <a:bodyPr/>
          <a:lstStyle/>
          <a:p>
            <a:pPr lvl="0"/>
            <a:endParaRPr lang="en-US"/>
          </a:p>
        </p:txBody>
      </p:sp>
      <p:sp>
        <p:nvSpPr>
          <p:cNvPr id="10" name="Content Placeholder 8">
            <a:extLst>
              <a:ext uri="{FF2B5EF4-FFF2-40B4-BE49-F238E27FC236}">
                <a16:creationId xmlns:a16="http://schemas.microsoft.com/office/drawing/2014/main" id="{688BE2BE-CF6B-4B55-8350-7315BBCE0566}"/>
              </a:ext>
            </a:extLst>
          </p:cNvPr>
          <p:cNvSpPr>
            <a:spLocks noGrp="1"/>
          </p:cNvSpPr>
          <p:nvPr>
            <p:ph sz="quarter" idx="11"/>
          </p:nvPr>
        </p:nvSpPr>
        <p:spPr>
          <a:xfrm>
            <a:off x="831850" y="3697103"/>
            <a:ext cx="1597025" cy="430887"/>
          </a:xfrm>
        </p:spPr>
        <p:txBody>
          <a:bodyPr/>
          <a:lstStyle/>
          <a:p>
            <a:pPr lvl="0"/>
            <a:endParaRPr lang="en-US"/>
          </a:p>
        </p:txBody>
      </p:sp>
      <p:sp>
        <p:nvSpPr>
          <p:cNvPr id="11" name="Content Placeholder 8">
            <a:extLst>
              <a:ext uri="{FF2B5EF4-FFF2-40B4-BE49-F238E27FC236}">
                <a16:creationId xmlns:a16="http://schemas.microsoft.com/office/drawing/2014/main" id="{B6A29A1D-A51D-47A6-9AD3-8B32BD672CAB}"/>
              </a:ext>
            </a:extLst>
          </p:cNvPr>
          <p:cNvSpPr>
            <a:spLocks noGrp="1"/>
          </p:cNvSpPr>
          <p:nvPr>
            <p:ph sz="quarter" idx="12"/>
          </p:nvPr>
        </p:nvSpPr>
        <p:spPr>
          <a:xfrm>
            <a:off x="3001246" y="3057525"/>
            <a:ext cx="1597025" cy="430887"/>
          </a:xfrm>
        </p:spPr>
        <p:txBody>
          <a:bodyPr/>
          <a:lstStyle/>
          <a:p>
            <a:pPr lvl="0"/>
            <a:endParaRPr lang="en-US"/>
          </a:p>
        </p:txBody>
      </p:sp>
      <p:sp>
        <p:nvSpPr>
          <p:cNvPr id="12" name="Content Placeholder 8">
            <a:extLst>
              <a:ext uri="{FF2B5EF4-FFF2-40B4-BE49-F238E27FC236}">
                <a16:creationId xmlns:a16="http://schemas.microsoft.com/office/drawing/2014/main" id="{54BA0ED6-D430-489C-A4A1-C7ED201D6433}"/>
              </a:ext>
            </a:extLst>
          </p:cNvPr>
          <p:cNvSpPr>
            <a:spLocks noGrp="1"/>
          </p:cNvSpPr>
          <p:nvPr>
            <p:ph sz="quarter" idx="13"/>
          </p:nvPr>
        </p:nvSpPr>
        <p:spPr>
          <a:xfrm>
            <a:off x="3001246" y="3697103"/>
            <a:ext cx="1597025" cy="430887"/>
          </a:xfrm>
        </p:spPr>
        <p:txBody>
          <a:bodyPr/>
          <a:lstStyle/>
          <a:p>
            <a:pPr lvl="0"/>
            <a:endParaRPr lang="en-US"/>
          </a:p>
        </p:txBody>
      </p:sp>
      <p:sp>
        <p:nvSpPr>
          <p:cNvPr id="13" name="Content Placeholder 8">
            <a:extLst>
              <a:ext uri="{FF2B5EF4-FFF2-40B4-BE49-F238E27FC236}">
                <a16:creationId xmlns:a16="http://schemas.microsoft.com/office/drawing/2014/main" id="{B4F58590-7BE7-464A-A49B-FD397332022C}"/>
              </a:ext>
            </a:extLst>
          </p:cNvPr>
          <p:cNvSpPr>
            <a:spLocks noGrp="1"/>
          </p:cNvSpPr>
          <p:nvPr>
            <p:ph sz="quarter" idx="14"/>
          </p:nvPr>
        </p:nvSpPr>
        <p:spPr>
          <a:xfrm>
            <a:off x="5208921" y="3057525"/>
            <a:ext cx="1597025" cy="430887"/>
          </a:xfrm>
        </p:spPr>
        <p:txBody>
          <a:bodyPr/>
          <a:lstStyle/>
          <a:p>
            <a:pPr lvl="0"/>
            <a:endParaRPr lang="en-US"/>
          </a:p>
        </p:txBody>
      </p:sp>
      <p:sp>
        <p:nvSpPr>
          <p:cNvPr id="14" name="Content Placeholder 8">
            <a:extLst>
              <a:ext uri="{FF2B5EF4-FFF2-40B4-BE49-F238E27FC236}">
                <a16:creationId xmlns:a16="http://schemas.microsoft.com/office/drawing/2014/main" id="{8E20CE3B-D97D-4982-8508-5AF35B35E395}"/>
              </a:ext>
            </a:extLst>
          </p:cNvPr>
          <p:cNvSpPr>
            <a:spLocks noGrp="1"/>
          </p:cNvSpPr>
          <p:nvPr>
            <p:ph sz="quarter" idx="15"/>
          </p:nvPr>
        </p:nvSpPr>
        <p:spPr>
          <a:xfrm>
            <a:off x="5208921" y="3697103"/>
            <a:ext cx="1597025" cy="430887"/>
          </a:xfrm>
        </p:spPr>
        <p:txBody>
          <a:bodyPr/>
          <a:lstStyle/>
          <a:p>
            <a:pPr lvl="0"/>
            <a:endParaRPr lang="en-US"/>
          </a:p>
        </p:txBody>
      </p:sp>
      <p:sp>
        <p:nvSpPr>
          <p:cNvPr id="15" name="Content Placeholder 8">
            <a:extLst>
              <a:ext uri="{FF2B5EF4-FFF2-40B4-BE49-F238E27FC236}">
                <a16:creationId xmlns:a16="http://schemas.microsoft.com/office/drawing/2014/main" id="{A8169AB2-0A2D-4016-8177-54CE64E9CCD3}"/>
              </a:ext>
            </a:extLst>
          </p:cNvPr>
          <p:cNvSpPr>
            <a:spLocks noGrp="1"/>
          </p:cNvSpPr>
          <p:nvPr>
            <p:ph sz="quarter" idx="16"/>
          </p:nvPr>
        </p:nvSpPr>
        <p:spPr>
          <a:xfrm>
            <a:off x="7378317" y="2998113"/>
            <a:ext cx="1597025" cy="430887"/>
          </a:xfrm>
        </p:spPr>
        <p:txBody>
          <a:bodyPr/>
          <a:lstStyle/>
          <a:p>
            <a:pPr lvl="0"/>
            <a:endParaRPr lang="en-US"/>
          </a:p>
        </p:txBody>
      </p:sp>
      <p:sp>
        <p:nvSpPr>
          <p:cNvPr id="16" name="Content Placeholder 8">
            <a:extLst>
              <a:ext uri="{FF2B5EF4-FFF2-40B4-BE49-F238E27FC236}">
                <a16:creationId xmlns:a16="http://schemas.microsoft.com/office/drawing/2014/main" id="{6E50CD47-3819-4756-AB85-FB336031AAB4}"/>
              </a:ext>
            </a:extLst>
          </p:cNvPr>
          <p:cNvSpPr>
            <a:spLocks noGrp="1"/>
          </p:cNvSpPr>
          <p:nvPr>
            <p:ph sz="quarter" idx="17"/>
          </p:nvPr>
        </p:nvSpPr>
        <p:spPr>
          <a:xfrm>
            <a:off x="7378317" y="3637691"/>
            <a:ext cx="1597025" cy="430887"/>
          </a:xfrm>
        </p:spPr>
        <p:txBody>
          <a:bodyPr/>
          <a:lstStyle/>
          <a:p>
            <a:pPr lvl="0"/>
            <a:endParaRPr lang="en-US"/>
          </a:p>
        </p:txBody>
      </p:sp>
      <p:sp>
        <p:nvSpPr>
          <p:cNvPr id="18" name="Content Placeholder 8">
            <a:extLst>
              <a:ext uri="{FF2B5EF4-FFF2-40B4-BE49-F238E27FC236}">
                <a16:creationId xmlns:a16="http://schemas.microsoft.com/office/drawing/2014/main" id="{54BA0DC5-956E-41EE-B7E4-8814693E34CA}"/>
              </a:ext>
            </a:extLst>
          </p:cNvPr>
          <p:cNvSpPr>
            <a:spLocks noGrp="1"/>
          </p:cNvSpPr>
          <p:nvPr>
            <p:ph sz="quarter" idx="18"/>
          </p:nvPr>
        </p:nvSpPr>
        <p:spPr>
          <a:xfrm>
            <a:off x="9659768" y="3057525"/>
            <a:ext cx="1597025" cy="430887"/>
          </a:xfrm>
        </p:spPr>
        <p:txBody>
          <a:bodyPr/>
          <a:lstStyle/>
          <a:p>
            <a:pPr lvl="0"/>
            <a:endParaRPr lang="en-US"/>
          </a:p>
        </p:txBody>
      </p:sp>
      <p:sp>
        <p:nvSpPr>
          <p:cNvPr id="19" name="Content Placeholder 8">
            <a:extLst>
              <a:ext uri="{FF2B5EF4-FFF2-40B4-BE49-F238E27FC236}">
                <a16:creationId xmlns:a16="http://schemas.microsoft.com/office/drawing/2014/main" id="{A48040B0-6B27-4751-9E1E-A5E3DF018E1F}"/>
              </a:ext>
            </a:extLst>
          </p:cNvPr>
          <p:cNvSpPr>
            <a:spLocks noGrp="1"/>
          </p:cNvSpPr>
          <p:nvPr>
            <p:ph sz="quarter" idx="19"/>
          </p:nvPr>
        </p:nvSpPr>
        <p:spPr>
          <a:xfrm>
            <a:off x="9659768" y="3697103"/>
            <a:ext cx="1597025" cy="430887"/>
          </a:xfrm>
        </p:spPr>
        <p:txBody>
          <a:bodyPr/>
          <a:lstStyle/>
          <a:p>
            <a:pPr lvl="0"/>
            <a:endParaRPr lang="en-US"/>
          </a:p>
        </p:txBody>
      </p:sp>
      <p:sp>
        <p:nvSpPr>
          <p:cNvPr id="20" name="Content Placeholder 8">
            <a:extLst>
              <a:ext uri="{FF2B5EF4-FFF2-40B4-BE49-F238E27FC236}">
                <a16:creationId xmlns:a16="http://schemas.microsoft.com/office/drawing/2014/main" id="{30974B09-7019-4FB4-ABB8-8F74D1B0A256}"/>
              </a:ext>
            </a:extLst>
          </p:cNvPr>
          <p:cNvSpPr>
            <a:spLocks noGrp="1"/>
          </p:cNvSpPr>
          <p:nvPr>
            <p:ph sz="quarter" idx="20"/>
          </p:nvPr>
        </p:nvSpPr>
        <p:spPr>
          <a:xfrm>
            <a:off x="4169650" y="4883470"/>
            <a:ext cx="1597025" cy="430887"/>
          </a:xfrm>
        </p:spPr>
        <p:txBody>
          <a:bodyPr/>
          <a:lstStyle/>
          <a:p>
            <a:pPr lvl="0"/>
            <a:endParaRPr lang="en-US"/>
          </a:p>
        </p:txBody>
      </p:sp>
      <p:sp>
        <p:nvSpPr>
          <p:cNvPr id="21" name="Content Placeholder 8">
            <a:extLst>
              <a:ext uri="{FF2B5EF4-FFF2-40B4-BE49-F238E27FC236}">
                <a16:creationId xmlns:a16="http://schemas.microsoft.com/office/drawing/2014/main" id="{8BF5CFEE-863D-4D38-80EC-F10D7430FA71}"/>
              </a:ext>
            </a:extLst>
          </p:cNvPr>
          <p:cNvSpPr>
            <a:spLocks noGrp="1"/>
          </p:cNvSpPr>
          <p:nvPr>
            <p:ph sz="quarter" idx="21"/>
          </p:nvPr>
        </p:nvSpPr>
        <p:spPr>
          <a:xfrm>
            <a:off x="6325339" y="4874355"/>
            <a:ext cx="1597025" cy="430887"/>
          </a:xfrm>
        </p:spPr>
        <p:txBody>
          <a:bodyPr/>
          <a:lstStyle/>
          <a:p>
            <a:pPr lvl="0"/>
            <a:endParaRPr lang="en-US"/>
          </a:p>
        </p:txBody>
      </p:sp>
      <p:sp>
        <p:nvSpPr>
          <p:cNvPr id="22" name="Content Placeholder 8">
            <a:extLst>
              <a:ext uri="{FF2B5EF4-FFF2-40B4-BE49-F238E27FC236}">
                <a16:creationId xmlns:a16="http://schemas.microsoft.com/office/drawing/2014/main" id="{CB3E39D4-7130-463B-908A-EEDC65AB5FC8}"/>
              </a:ext>
            </a:extLst>
          </p:cNvPr>
          <p:cNvSpPr>
            <a:spLocks noGrp="1"/>
          </p:cNvSpPr>
          <p:nvPr>
            <p:ph sz="quarter" idx="22"/>
          </p:nvPr>
        </p:nvSpPr>
        <p:spPr>
          <a:xfrm>
            <a:off x="4214821" y="1356357"/>
            <a:ext cx="3013081" cy="430887"/>
          </a:xfrm>
        </p:spPr>
        <p:txBody>
          <a:bodyPr/>
          <a:lstStyle/>
          <a:p>
            <a:pPr lvl="0"/>
            <a:endParaRPr lang="en-US"/>
          </a:p>
        </p:txBody>
      </p:sp>
      <p:sp>
        <p:nvSpPr>
          <p:cNvPr id="3" name="Text Placeholder 2">
            <a:extLst>
              <a:ext uri="{FF2B5EF4-FFF2-40B4-BE49-F238E27FC236}">
                <a16:creationId xmlns:a16="http://schemas.microsoft.com/office/drawing/2014/main" id="{084B35D9-A450-4945-9DB6-AA1240D5C018}"/>
              </a:ext>
            </a:extLst>
          </p:cNvPr>
          <p:cNvSpPr>
            <a:spLocks noGrp="1"/>
          </p:cNvSpPr>
          <p:nvPr>
            <p:ph type="body" sz="quarter" idx="23"/>
          </p:nvPr>
        </p:nvSpPr>
        <p:spPr>
          <a:xfrm>
            <a:off x="831850" y="4873625"/>
            <a:ext cx="2609850" cy="841375"/>
          </a:xfrm>
        </p:spPr>
        <p:txBody>
          <a:bodyPr/>
          <a:lstStyle/>
          <a:p>
            <a:pPr lvl="0"/>
            <a:endParaRPr lang="en-US"/>
          </a:p>
        </p:txBody>
      </p:sp>
    </p:spTree>
    <p:extLst>
      <p:ext uri="{BB962C8B-B14F-4D97-AF65-F5344CB8AC3E}">
        <p14:creationId xmlns:p14="http://schemas.microsoft.com/office/powerpoint/2010/main" val="5118402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EA27-E9C3-42AD-9B05-0AAB4A84B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14708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0422-F7AF-4BD5-ABAB-47B4A5336B42}"/>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2CA9686F-81CF-4895-B492-421E92CD869D}"/>
              </a:ext>
            </a:extLst>
          </p:cNvPr>
          <p:cNvSpPr>
            <a:spLocks noGrp="1"/>
          </p:cNvSpPr>
          <p:nvPr>
            <p:ph sz="quarter" idx="10"/>
          </p:nvPr>
        </p:nvSpPr>
        <p:spPr>
          <a:xfrm>
            <a:off x="2192338" y="1411288"/>
            <a:ext cx="5983287" cy="430887"/>
          </a:xfrm>
        </p:spPr>
        <p:txBody>
          <a:bodyPr/>
          <a:lstStyle/>
          <a:p>
            <a:pPr lvl="0"/>
            <a:endParaRPr lang="en-US"/>
          </a:p>
        </p:txBody>
      </p:sp>
      <p:sp>
        <p:nvSpPr>
          <p:cNvPr id="11" name="Content Placeholder 10">
            <a:extLst>
              <a:ext uri="{FF2B5EF4-FFF2-40B4-BE49-F238E27FC236}">
                <a16:creationId xmlns:a16="http://schemas.microsoft.com/office/drawing/2014/main" id="{8E6520B8-FC53-4A5A-B031-EACBEDC3D30E}"/>
              </a:ext>
            </a:extLst>
          </p:cNvPr>
          <p:cNvSpPr>
            <a:spLocks noGrp="1"/>
          </p:cNvSpPr>
          <p:nvPr>
            <p:ph sz="quarter" idx="11"/>
          </p:nvPr>
        </p:nvSpPr>
        <p:spPr>
          <a:xfrm>
            <a:off x="820738" y="3967163"/>
            <a:ext cx="1639887" cy="430887"/>
          </a:xfrm>
        </p:spPr>
        <p:txBody>
          <a:bodyPr/>
          <a:lstStyle/>
          <a:p>
            <a:pPr lvl="0"/>
            <a:endParaRPr lang="en-US"/>
          </a:p>
        </p:txBody>
      </p:sp>
      <p:sp>
        <p:nvSpPr>
          <p:cNvPr id="12" name="Content Placeholder 10">
            <a:extLst>
              <a:ext uri="{FF2B5EF4-FFF2-40B4-BE49-F238E27FC236}">
                <a16:creationId xmlns:a16="http://schemas.microsoft.com/office/drawing/2014/main" id="{24FBF8CB-2333-44DD-B012-97F0C982DEF5}"/>
              </a:ext>
            </a:extLst>
          </p:cNvPr>
          <p:cNvSpPr>
            <a:spLocks noGrp="1"/>
          </p:cNvSpPr>
          <p:nvPr>
            <p:ph sz="quarter" idx="12"/>
          </p:nvPr>
        </p:nvSpPr>
        <p:spPr>
          <a:xfrm>
            <a:off x="820737" y="4564485"/>
            <a:ext cx="1639887" cy="430887"/>
          </a:xfrm>
        </p:spPr>
        <p:txBody>
          <a:bodyPr/>
          <a:lstStyle/>
          <a:p>
            <a:pPr lvl="0"/>
            <a:endParaRPr lang="en-US"/>
          </a:p>
        </p:txBody>
      </p:sp>
      <p:sp>
        <p:nvSpPr>
          <p:cNvPr id="13" name="Content Placeholder 10">
            <a:extLst>
              <a:ext uri="{FF2B5EF4-FFF2-40B4-BE49-F238E27FC236}">
                <a16:creationId xmlns:a16="http://schemas.microsoft.com/office/drawing/2014/main" id="{06062CDB-8925-4E9B-99B4-90F2D474C7CC}"/>
              </a:ext>
            </a:extLst>
          </p:cNvPr>
          <p:cNvSpPr>
            <a:spLocks noGrp="1"/>
          </p:cNvSpPr>
          <p:nvPr>
            <p:ph sz="quarter" idx="13"/>
          </p:nvPr>
        </p:nvSpPr>
        <p:spPr>
          <a:xfrm>
            <a:off x="2990133" y="3967163"/>
            <a:ext cx="1639887" cy="430887"/>
          </a:xfrm>
        </p:spPr>
        <p:txBody>
          <a:bodyPr/>
          <a:lstStyle/>
          <a:p>
            <a:pPr lvl="0"/>
            <a:endParaRPr lang="en-US"/>
          </a:p>
        </p:txBody>
      </p:sp>
      <p:sp>
        <p:nvSpPr>
          <p:cNvPr id="14" name="Content Placeholder 10">
            <a:extLst>
              <a:ext uri="{FF2B5EF4-FFF2-40B4-BE49-F238E27FC236}">
                <a16:creationId xmlns:a16="http://schemas.microsoft.com/office/drawing/2014/main" id="{0D56931F-7B5E-4039-A6F4-6D183BCDC3B6}"/>
              </a:ext>
            </a:extLst>
          </p:cNvPr>
          <p:cNvSpPr>
            <a:spLocks noGrp="1"/>
          </p:cNvSpPr>
          <p:nvPr>
            <p:ph sz="quarter" idx="14"/>
          </p:nvPr>
        </p:nvSpPr>
        <p:spPr>
          <a:xfrm>
            <a:off x="2990132" y="4564485"/>
            <a:ext cx="1639887" cy="430887"/>
          </a:xfrm>
        </p:spPr>
        <p:txBody>
          <a:bodyPr/>
          <a:lstStyle/>
          <a:p>
            <a:pPr lvl="0"/>
            <a:endParaRPr lang="en-US"/>
          </a:p>
        </p:txBody>
      </p:sp>
      <p:sp>
        <p:nvSpPr>
          <p:cNvPr id="15" name="Content Placeholder 10">
            <a:extLst>
              <a:ext uri="{FF2B5EF4-FFF2-40B4-BE49-F238E27FC236}">
                <a16:creationId xmlns:a16="http://schemas.microsoft.com/office/drawing/2014/main" id="{D9885462-29C5-45E6-8FF6-324C43E24534}"/>
              </a:ext>
            </a:extLst>
          </p:cNvPr>
          <p:cNvSpPr>
            <a:spLocks noGrp="1"/>
          </p:cNvSpPr>
          <p:nvPr>
            <p:ph sz="quarter" idx="15"/>
          </p:nvPr>
        </p:nvSpPr>
        <p:spPr>
          <a:xfrm>
            <a:off x="5276056" y="3967163"/>
            <a:ext cx="1639887" cy="430887"/>
          </a:xfrm>
        </p:spPr>
        <p:txBody>
          <a:bodyPr/>
          <a:lstStyle/>
          <a:p>
            <a:pPr lvl="0"/>
            <a:endParaRPr lang="en-US"/>
          </a:p>
        </p:txBody>
      </p:sp>
      <p:sp>
        <p:nvSpPr>
          <p:cNvPr id="16" name="Content Placeholder 10">
            <a:extLst>
              <a:ext uri="{FF2B5EF4-FFF2-40B4-BE49-F238E27FC236}">
                <a16:creationId xmlns:a16="http://schemas.microsoft.com/office/drawing/2014/main" id="{9B4B1950-7D7E-480D-9C4E-D2E73581C84E}"/>
              </a:ext>
            </a:extLst>
          </p:cNvPr>
          <p:cNvSpPr>
            <a:spLocks noGrp="1"/>
          </p:cNvSpPr>
          <p:nvPr>
            <p:ph sz="quarter" idx="16"/>
          </p:nvPr>
        </p:nvSpPr>
        <p:spPr>
          <a:xfrm>
            <a:off x="5276055" y="4564485"/>
            <a:ext cx="1639887" cy="430887"/>
          </a:xfrm>
        </p:spPr>
        <p:txBody>
          <a:bodyPr/>
          <a:lstStyle/>
          <a:p>
            <a:pPr lvl="0"/>
            <a:endParaRPr lang="en-US"/>
          </a:p>
        </p:txBody>
      </p:sp>
      <p:sp>
        <p:nvSpPr>
          <p:cNvPr id="17" name="Content Placeholder 10">
            <a:extLst>
              <a:ext uri="{FF2B5EF4-FFF2-40B4-BE49-F238E27FC236}">
                <a16:creationId xmlns:a16="http://schemas.microsoft.com/office/drawing/2014/main" id="{1A982D9A-AFAF-4BE8-92C5-3F35C20F8E6D}"/>
              </a:ext>
            </a:extLst>
          </p:cNvPr>
          <p:cNvSpPr>
            <a:spLocks noGrp="1"/>
          </p:cNvSpPr>
          <p:nvPr>
            <p:ph sz="quarter" idx="17"/>
          </p:nvPr>
        </p:nvSpPr>
        <p:spPr>
          <a:xfrm>
            <a:off x="7445451" y="3967163"/>
            <a:ext cx="1639887" cy="430887"/>
          </a:xfrm>
        </p:spPr>
        <p:txBody>
          <a:bodyPr/>
          <a:lstStyle/>
          <a:p>
            <a:pPr lvl="0"/>
            <a:endParaRPr lang="en-US"/>
          </a:p>
        </p:txBody>
      </p:sp>
      <p:sp>
        <p:nvSpPr>
          <p:cNvPr id="18" name="Content Placeholder 10">
            <a:extLst>
              <a:ext uri="{FF2B5EF4-FFF2-40B4-BE49-F238E27FC236}">
                <a16:creationId xmlns:a16="http://schemas.microsoft.com/office/drawing/2014/main" id="{052935A0-56EF-4212-9F90-5794DE62787C}"/>
              </a:ext>
            </a:extLst>
          </p:cNvPr>
          <p:cNvSpPr>
            <a:spLocks noGrp="1"/>
          </p:cNvSpPr>
          <p:nvPr>
            <p:ph sz="quarter" idx="18"/>
          </p:nvPr>
        </p:nvSpPr>
        <p:spPr>
          <a:xfrm>
            <a:off x="7445450" y="4564485"/>
            <a:ext cx="1639887" cy="430887"/>
          </a:xfrm>
        </p:spPr>
        <p:txBody>
          <a:bodyPr/>
          <a:lstStyle/>
          <a:p>
            <a:pPr lvl="0"/>
            <a:endParaRPr lang="en-US"/>
          </a:p>
        </p:txBody>
      </p:sp>
      <p:sp>
        <p:nvSpPr>
          <p:cNvPr id="19" name="Content Placeholder 10">
            <a:extLst>
              <a:ext uri="{FF2B5EF4-FFF2-40B4-BE49-F238E27FC236}">
                <a16:creationId xmlns:a16="http://schemas.microsoft.com/office/drawing/2014/main" id="{2948EF05-5803-4C26-AC63-6FF83F0721D7}"/>
              </a:ext>
            </a:extLst>
          </p:cNvPr>
          <p:cNvSpPr>
            <a:spLocks noGrp="1"/>
          </p:cNvSpPr>
          <p:nvPr>
            <p:ph sz="quarter" idx="19"/>
          </p:nvPr>
        </p:nvSpPr>
        <p:spPr>
          <a:xfrm>
            <a:off x="9614846" y="3970634"/>
            <a:ext cx="1639887" cy="430887"/>
          </a:xfrm>
        </p:spPr>
        <p:txBody>
          <a:bodyPr/>
          <a:lstStyle/>
          <a:p>
            <a:pPr lvl="0"/>
            <a:endParaRPr lang="en-US"/>
          </a:p>
        </p:txBody>
      </p:sp>
      <p:sp>
        <p:nvSpPr>
          <p:cNvPr id="20" name="Content Placeholder 10">
            <a:extLst>
              <a:ext uri="{FF2B5EF4-FFF2-40B4-BE49-F238E27FC236}">
                <a16:creationId xmlns:a16="http://schemas.microsoft.com/office/drawing/2014/main" id="{8C04A877-6BF1-4C05-B259-3EB9B911C0AA}"/>
              </a:ext>
            </a:extLst>
          </p:cNvPr>
          <p:cNvSpPr>
            <a:spLocks noGrp="1"/>
          </p:cNvSpPr>
          <p:nvPr>
            <p:ph sz="quarter" idx="20"/>
          </p:nvPr>
        </p:nvSpPr>
        <p:spPr>
          <a:xfrm>
            <a:off x="9614845" y="4567956"/>
            <a:ext cx="1639887" cy="430887"/>
          </a:xfrm>
        </p:spPr>
        <p:txBody>
          <a:bodyPr/>
          <a:lstStyle/>
          <a:p>
            <a:pPr lvl="0"/>
            <a:endParaRPr lang="en-US"/>
          </a:p>
        </p:txBody>
      </p:sp>
      <p:sp>
        <p:nvSpPr>
          <p:cNvPr id="4" name="Text Placeholder 3">
            <a:extLst>
              <a:ext uri="{FF2B5EF4-FFF2-40B4-BE49-F238E27FC236}">
                <a16:creationId xmlns:a16="http://schemas.microsoft.com/office/drawing/2014/main" id="{02E37007-D726-4E50-A502-4B877A586BB0}"/>
              </a:ext>
            </a:extLst>
          </p:cNvPr>
          <p:cNvSpPr>
            <a:spLocks noGrp="1"/>
          </p:cNvSpPr>
          <p:nvPr>
            <p:ph type="body" sz="quarter" idx="21"/>
          </p:nvPr>
        </p:nvSpPr>
        <p:spPr>
          <a:xfrm>
            <a:off x="2192338" y="2136775"/>
            <a:ext cx="5983287" cy="430887"/>
          </a:xfrm>
        </p:spPr>
        <p:txBody>
          <a:bodyPr/>
          <a:lstStyle/>
          <a:p>
            <a:pPr lvl="0"/>
            <a:endParaRPr lang="en-US"/>
          </a:p>
        </p:txBody>
      </p:sp>
    </p:spTree>
    <p:extLst>
      <p:ext uri="{BB962C8B-B14F-4D97-AF65-F5344CB8AC3E}">
        <p14:creationId xmlns:p14="http://schemas.microsoft.com/office/powerpoint/2010/main" val="29015148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944E8A-1DD4-4FA8-8E6A-16EFEA31CFE2}"/>
              </a:ext>
            </a:extLst>
          </p:cNvPr>
          <p:cNvSpPr txBox="1">
            <a:spLocks/>
          </p:cNvSpPr>
          <p:nvPr userDrawn="1"/>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Click to edit Master title style</a:t>
            </a:r>
          </a:p>
        </p:txBody>
      </p:sp>
      <p:sp>
        <p:nvSpPr>
          <p:cNvPr id="4" name="Content Placeholder 3">
            <a:extLst>
              <a:ext uri="{FF2B5EF4-FFF2-40B4-BE49-F238E27FC236}">
                <a16:creationId xmlns:a16="http://schemas.microsoft.com/office/drawing/2014/main" id="{A7C61EF2-63A0-4086-8252-503E4FEB4400}"/>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A1207E30-B269-4B1C-A11D-4A4A12B4FB0C}"/>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F1C5723F-02F8-4E83-A8AD-2A7F4C0043F3}"/>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D243785C-174D-4B9A-8972-2BF306BE4B26}"/>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128577B9-F0AE-44F6-885A-C79C6D5C74BE}"/>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B3252A7D-1C1A-46C8-A4BE-13D15E7C1FC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2C6C8675-2CD4-4047-A676-7793316FD302}"/>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DB18E828-82E5-495C-B986-9659E87F2094}"/>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F14746E8-BD74-4179-B5D4-D428F8B98F12}"/>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E7BC4B56-A727-4124-A446-4BF3649CAFD8}"/>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98C274C2-9671-4F9E-8B5B-EE6CAA508D81}"/>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71E124E0-46F5-4438-89BF-30B6E89E50FB}"/>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C5F0FF18-FC9C-4626-8655-98C5ABDDFB6B}"/>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CCC76B44-F102-4AB7-A418-8BA23D35B3FD}"/>
              </a:ext>
            </a:extLst>
          </p:cNvPr>
          <p:cNvSpPr>
            <a:spLocks noGrp="1"/>
          </p:cNvSpPr>
          <p:nvPr>
            <p:ph sz="quarter" idx="23"/>
          </p:nvPr>
        </p:nvSpPr>
        <p:spPr>
          <a:xfrm>
            <a:off x="4425156" y="5634329"/>
            <a:ext cx="3341687" cy="430887"/>
          </a:xfrm>
        </p:spPr>
        <p:txBody>
          <a:bodyPr/>
          <a:lstStyle/>
          <a:p>
            <a:pPr lvl="0"/>
            <a:endParaRPr lang="en-US"/>
          </a:p>
        </p:txBody>
      </p:sp>
    </p:spTree>
    <p:extLst>
      <p:ext uri="{BB962C8B-B14F-4D97-AF65-F5344CB8AC3E}">
        <p14:creationId xmlns:p14="http://schemas.microsoft.com/office/powerpoint/2010/main" val="16658933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B36-FF92-4173-9097-36700B56A6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5941BC-C6BE-4844-AA23-EAEC7B7F1776}"/>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90E84EAD-BB81-4D68-9BE2-74B2ED7A1292}"/>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1B38772E-735D-4ED2-AAAE-0F075F8C97AB}"/>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F775CB26-155A-43CA-8E4B-D4B62F995A58}"/>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FE10046C-5EE7-4D70-B53B-71326308F9EC}"/>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D21142FE-0DA4-4741-8E4E-6EB8E21ECB3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B18B1F29-9662-4ECA-B296-31FB0DBB3B1D}"/>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2DF19DCE-3348-46FD-8903-E19B8E39E36F}"/>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3270A0FB-C68F-462B-87E7-D97AE3ABFE0D}"/>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79059734-C523-4C0D-AE4F-245A939971EC}"/>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38B9D516-F539-4CA2-8105-C75087C699A8}"/>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F66F87F1-D972-40F0-A8E3-5CF5E0838844}"/>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719A1D05-1BE6-45FD-9841-073109C1FF68}"/>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44E0E596-6B71-455B-B22A-988C781392C3}"/>
              </a:ext>
            </a:extLst>
          </p:cNvPr>
          <p:cNvSpPr>
            <a:spLocks noGrp="1"/>
          </p:cNvSpPr>
          <p:nvPr>
            <p:ph sz="quarter" idx="23"/>
          </p:nvPr>
        </p:nvSpPr>
        <p:spPr>
          <a:xfrm>
            <a:off x="4425156" y="5634329"/>
            <a:ext cx="3341687" cy="430887"/>
          </a:xfrm>
        </p:spPr>
        <p:txBody>
          <a:bodyPr/>
          <a:lstStyle/>
          <a:p>
            <a:pPr lvl="0"/>
            <a:endParaRPr lang="en-US"/>
          </a:p>
        </p:txBody>
      </p:sp>
      <p:sp>
        <p:nvSpPr>
          <p:cNvPr id="18" name="Text Placeholder 17">
            <a:extLst>
              <a:ext uri="{FF2B5EF4-FFF2-40B4-BE49-F238E27FC236}">
                <a16:creationId xmlns:a16="http://schemas.microsoft.com/office/drawing/2014/main" id="{69B9278D-211F-4384-9264-DB78A453974D}"/>
              </a:ext>
            </a:extLst>
          </p:cNvPr>
          <p:cNvSpPr>
            <a:spLocks noGrp="1"/>
          </p:cNvSpPr>
          <p:nvPr>
            <p:ph type="body" sz="quarter" idx="24"/>
          </p:nvPr>
        </p:nvSpPr>
        <p:spPr>
          <a:xfrm>
            <a:off x="8259763" y="1450975"/>
            <a:ext cx="3090862" cy="431800"/>
          </a:xfrm>
        </p:spPr>
        <p:txBody>
          <a:bodyPr/>
          <a:lstStyle/>
          <a:p>
            <a:pPr lvl="0"/>
            <a:endParaRPr lang="en-US"/>
          </a:p>
        </p:txBody>
      </p:sp>
      <p:sp>
        <p:nvSpPr>
          <p:cNvPr id="20" name="Text Placeholder 19">
            <a:extLst>
              <a:ext uri="{FF2B5EF4-FFF2-40B4-BE49-F238E27FC236}">
                <a16:creationId xmlns:a16="http://schemas.microsoft.com/office/drawing/2014/main" id="{A0848048-5AF2-41C8-9721-E60AAB68931C}"/>
              </a:ext>
            </a:extLst>
          </p:cNvPr>
          <p:cNvSpPr>
            <a:spLocks noGrp="1"/>
          </p:cNvSpPr>
          <p:nvPr>
            <p:ph type="body" sz="quarter" idx="25"/>
          </p:nvPr>
        </p:nvSpPr>
        <p:spPr>
          <a:xfrm>
            <a:off x="8259763" y="2233613"/>
            <a:ext cx="3090862" cy="430212"/>
          </a:xfrm>
        </p:spPr>
        <p:txBody>
          <a:bodyPr/>
          <a:lstStyle/>
          <a:p>
            <a:pPr lvl="0"/>
            <a:endParaRPr lang="en-US"/>
          </a:p>
        </p:txBody>
      </p:sp>
    </p:spTree>
    <p:extLst>
      <p:ext uri="{BB962C8B-B14F-4D97-AF65-F5344CB8AC3E}">
        <p14:creationId xmlns:p14="http://schemas.microsoft.com/office/powerpoint/2010/main" val="40111019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15AFAD-2099-4EFC-AEA6-79F131F03B40}"/>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0258FE2-AC0B-4264-8232-2C39F257424E}"/>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3" name="Rectangle 2">
            <a:extLst>
              <a:ext uri="{FF2B5EF4-FFF2-40B4-BE49-F238E27FC236}">
                <a16:creationId xmlns:a16="http://schemas.microsoft.com/office/drawing/2014/main" id="{32DEA763-9F80-4D51-A0CD-B750533196F8}"/>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4" name="Rectangle 3">
            <a:extLst>
              <a:ext uri="{FF2B5EF4-FFF2-40B4-BE49-F238E27FC236}">
                <a16:creationId xmlns:a16="http://schemas.microsoft.com/office/drawing/2014/main" id="{72FC8670-4F32-4A11-9FE6-53D6A4241C42}"/>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5" name="Rectangle 4">
            <a:extLst>
              <a:ext uri="{FF2B5EF4-FFF2-40B4-BE49-F238E27FC236}">
                <a16:creationId xmlns:a16="http://schemas.microsoft.com/office/drawing/2014/main" id="{8EB425CE-16CB-46C4-B6D4-11A20FE4E228}"/>
              </a:ext>
              <a:ext uri="{C183D7F6-B498-43B3-948B-1728B52AA6E4}">
                <adec:decorative xmlns:adec="http://schemas.microsoft.com/office/drawing/2017/decorative" val="1"/>
              </a:ext>
            </a:extLst>
          </p:cNvPr>
          <p:cNvSpPr/>
          <p:nvPr userDrawn="1"/>
        </p:nvSpPr>
        <p:spPr bwMode="auto">
          <a:xfrm>
            <a:off x="7227902"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9</a:t>
            </a:r>
          </a:p>
        </p:txBody>
      </p:sp>
      <p:sp>
        <p:nvSpPr>
          <p:cNvPr id="8" name="Content Placeholder 7">
            <a:extLst>
              <a:ext uri="{FF2B5EF4-FFF2-40B4-BE49-F238E27FC236}">
                <a16:creationId xmlns:a16="http://schemas.microsoft.com/office/drawing/2014/main" id="{161779C4-FEA2-4A43-BFBF-44762171CA76}"/>
              </a:ext>
            </a:extLst>
          </p:cNvPr>
          <p:cNvSpPr>
            <a:spLocks noGrp="1"/>
          </p:cNvSpPr>
          <p:nvPr>
            <p:ph sz="quarter" idx="10"/>
          </p:nvPr>
        </p:nvSpPr>
        <p:spPr>
          <a:xfrm>
            <a:off x="751243" y="3999363"/>
            <a:ext cx="1787525" cy="430887"/>
          </a:xfrm>
        </p:spPr>
        <p:txBody>
          <a:bodyPr/>
          <a:lstStyle/>
          <a:p>
            <a:pPr lvl="0"/>
            <a:endParaRPr lang="en-US"/>
          </a:p>
        </p:txBody>
      </p:sp>
      <p:sp>
        <p:nvSpPr>
          <p:cNvPr id="9" name="Content Placeholder 7">
            <a:extLst>
              <a:ext uri="{FF2B5EF4-FFF2-40B4-BE49-F238E27FC236}">
                <a16:creationId xmlns:a16="http://schemas.microsoft.com/office/drawing/2014/main" id="{906ECA14-DA85-4341-A940-312D7E19D998}"/>
              </a:ext>
            </a:extLst>
          </p:cNvPr>
          <p:cNvSpPr>
            <a:spLocks noGrp="1"/>
          </p:cNvSpPr>
          <p:nvPr>
            <p:ph sz="quarter" idx="11"/>
          </p:nvPr>
        </p:nvSpPr>
        <p:spPr>
          <a:xfrm>
            <a:off x="751243" y="4593300"/>
            <a:ext cx="1787525" cy="430887"/>
          </a:xfrm>
        </p:spPr>
        <p:txBody>
          <a:bodyPr/>
          <a:lstStyle/>
          <a:p>
            <a:pPr lvl="0"/>
            <a:endParaRPr lang="en-US"/>
          </a:p>
        </p:txBody>
      </p:sp>
      <p:sp>
        <p:nvSpPr>
          <p:cNvPr id="12" name="Content Placeholder 7">
            <a:extLst>
              <a:ext uri="{FF2B5EF4-FFF2-40B4-BE49-F238E27FC236}">
                <a16:creationId xmlns:a16="http://schemas.microsoft.com/office/drawing/2014/main" id="{C4C9ACD3-1418-44CA-BC10-68338F4439F7}"/>
              </a:ext>
            </a:extLst>
          </p:cNvPr>
          <p:cNvSpPr>
            <a:spLocks noGrp="1"/>
          </p:cNvSpPr>
          <p:nvPr>
            <p:ph sz="quarter" idx="12"/>
          </p:nvPr>
        </p:nvSpPr>
        <p:spPr>
          <a:xfrm>
            <a:off x="2920639" y="3999363"/>
            <a:ext cx="1787525" cy="430887"/>
          </a:xfrm>
        </p:spPr>
        <p:txBody>
          <a:bodyPr/>
          <a:lstStyle/>
          <a:p>
            <a:pPr lvl="0"/>
            <a:endParaRPr lang="en-US"/>
          </a:p>
        </p:txBody>
      </p:sp>
      <p:sp>
        <p:nvSpPr>
          <p:cNvPr id="13" name="Content Placeholder 7">
            <a:extLst>
              <a:ext uri="{FF2B5EF4-FFF2-40B4-BE49-F238E27FC236}">
                <a16:creationId xmlns:a16="http://schemas.microsoft.com/office/drawing/2014/main" id="{C70EA954-BA62-4432-A21C-3E4F97A7384C}"/>
              </a:ext>
            </a:extLst>
          </p:cNvPr>
          <p:cNvSpPr>
            <a:spLocks noGrp="1"/>
          </p:cNvSpPr>
          <p:nvPr>
            <p:ph sz="quarter" idx="13"/>
          </p:nvPr>
        </p:nvSpPr>
        <p:spPr>
          <a:xfrm>
            <a:off x="2920639" y="4593300"/>
            <a:ext cx="1787525" cy="430887"/>
          </a:xfrm>
        </p:spPr>
        <p:txBody>
          <a:bodyPr/>
          <a:lstStyle/>
          <a:p>
            <a:pPr lvl="0"/>
            <a:endParaRPr lang="en-US"/>
          </a:p>
        </p:txBody>
      </p:sp>
      <p:sp>
        <p:nvSpPr>
          <p:cNvPr id="14" name="Content Placeholder 7">
            <a:extLst>
              <a:ext uri="{FF2B5EF4-FFF2-40B4-BE49-F238E27FC236}">
                <a16:creationId xmlns:a16="http://schemas.microsoft.com/office/drawing/2014/main" id="{80D5C372-D451-41F0-9D52-DBE07C886A19}"/>
              </a:ext>
            </a:extLst>
          </p:cNvPr>
          <p:cNvSpPr>
            <a:spLocks noGrp="1"/>
          </p:cNvSpPr>
          <p:nvPr>
            <p:ph sz="quarter" idx="14"/>
          </p:nvPr>
        </p:nvSpPr>
        <p:spPr>
          <a:xfrm>
            <a:off x="5202237" y="3999363"/>
            <a:ext cx="1787525" cy="430887"/>
          </a:xfrm>
        </p:spPr>
        <p:txBody>
          <a:bodyPr/>
          <a:lstStyle/>
          <a:p>
            <a:pPr lvl="0"/>
            <a:endParaRPr lang="en-US"/>
          </a:p>
        </p:txBody>
      </p:sp>
      <p:sp>
        <p:nvSpPr>
          <p:cNvPr id="15" name="Content Placeholder 7">
            <a:extLst>
              <a:ext uri="{FF2B5EF4-FFF2-40B4-BE49-F238E27FC236}">
                <a16:creationId xmlns:a16="http://schemas.microsoft.com/office/drawing/2014/main" id="{72A773AE-7924-45E6-84A4-577CC0D7A8F1}"/>
              </a:ext>
            </a:extLst>
          </p:cNvPr>
          <p:cNvSpPr>
            <a:spLocks noGrp="1"/>
          </p:cNvSpPr>
          <p:nvPr>
            <p:ph sz="quarter" idx="15"/>
          </p:nvPr>
        </p:nvSpPr>
        <p:spPr>
          <a:xfrm>
            <a:off x="5202237" y="4593300"/>
            <a:ext cx="1787525" cy="430887"/>
          </a:xfrm>
        </p:spPr>
        <p:txBody>
          <a:bodyPr/>
          <a:lstStyle/>
          <a:p>
            <a:pPr lvl="0"/>
            <a:endParaRPr lang="en-US"/>
          </a:p>
        </p:txBody>
      </p:sp>
      <p:sp>
        <p:nvSpPr>
          <p:cNvPr id="16" name="Content Placeholder 7">
            <a:extLst>
              <a:ext uri="{FF2B5EF4-FFF2-40B4-BE49-F238E27FC236}">
                <a16:creationId xmlns:a16="http://schemas.microsoft.com/office/drawing/2014/main" id="{225B9BDB-2FD8-4398-A8D7-08A92EC542B3}"/>
              </a:ext>
            </a:extLst>
          </p:cNvPr>
          <p:cNvSpPr>
            <a:spLocks noGrp="1"/>
          </p:cNvSpPr>
          <p:nvPr>
            <p:ph sz="quarter" idx="16"/>
          </p:nvPr>
        </p:nvSpPr>
        <p:spPr>
          <a:xfrm>
            <a:off x="7483836" y="3999363"/>
            <a:ext cx="1787525" cy="430887"/>
          </a:xfrm>
        </p:spPr>
        <p:txBody>
          <a:bodyPr/>
          <a:lstStyle/>
          <a:p>
            <a:pPr lvl="0"/>
            <a:endParaRPr lang="en-US"/>
          </a:p>
        </p:txBody>
      </p:sp>
      <p:sp>
        <p:nvSpPr>
          <p:cNvPr id="17" name="Content Placeholder 7">
            <a:extLst>
              <a:ext uri="{FF2B5EF4-FFF2-40B4-BE49-F238E27FC236}">
                <a16:creationId xmlns:a16="http://schemas.microsoft.com/office/drawing/2014/main" id="{D98B9CD7-24AF-40B4-BE3A-72D361CAA103}"/>
              </a:ext>
            </a:extLst>
          </p:cNvPr>
          <p:cNvSpPr>
            <a:spLocks noGrp="1"/>
          </p:cNvSpPr>
          <p:nvPr>
            <p:ph sz="quarter" idx="17"/>
          </p:nvPr>
        </p:nvSpPr>
        <p:spPr>
          <a:xfrm>
            <a:off x="7483836" y="4593300"/>
            <a:ext cx="1787525" cy="430887"/>
          </a:xfrm>
        </p:spPr>
        <p:txBody>
          <a:bodyPr/>
          <a:lstStyle/>
          <a:p>
            <a:pPr lvl="0"/>
            <a:endParaRPr lang="en-US"/>
          </a:p>
        </p:txBody>
      </p:sp>
    </p:spTree>
    <p:extLst>
      <p:ext uri="{BB962C8B-B14F-4D97-AF65-F5344CB8AC3E}">
        <p14:creationId xmlns:p14="http://schemas.microsoft.com/office/powerpoint/2010/main" val="324722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74E4-A61F-423C-86EE-88A42F3C998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13CE90-A850-4A2F-B6B5-BC6BED6CF02C}"/>
              </a:ext>
            </a:extLst>
          </p:cNvPr>
          <p:cNvSpPr>
            <a:spLocks noGrp="1"/>
          </p:cNvSpPr>
          <p:nvPr>
            <p:ph sz="quarter" idx="10"/>
          </p:nvPr>
        </p:nvSpPr>
        <p:spPr>
          <a:xfrm>
            <a:off x="966788" y="1660525"/>
            <a:ext cx="3898900" cy="430887"/>
          </a:xfrm>
        </p:spPr>
        <p:txBody>
          <a:bodyPr/>
          <a:lstStyle/>
          <a:p>
            <a:pPr lvl="0"/>
            <a:endParaRPr lang="en-US"/>
          </a:p>
        </p:txBody>
      </p:sp>
      <p:sp>
        <p:nvSpPr>
          <p:cNvPr id="5" name="Content Placeholder 3">
            <a:extLst>
              <a:ext uri="{FF2B5EF4-FFF2-40B4-BE49-F238E27FC236}">
                <a16:creationId xmlns:a16="http://schemas.microsoft.com/office/drawing/2014/main" id="{EABDAA28-5507-4E46-9F18-22ABE63FF2D8}"/>
              </a:ext>
            </a:extLst>
          </p:cNvPr>
          <p:cNvSpPr>
            <a:spLocks noGrp="1"/>
          </p:cNvSpPr>
          <p:nvPr>
            <p:ph sz="quarter" idx="11"/>
          </p:nvPr>
        </p:nvSpPr>
        <p:spPr>
          <a:xfrm>
            <a:off x="966788" y="2369790"/>
            <a:ext cx="3898900" cy="430887"/>
          </a:xfrm>
        </p:spPr>
        <p:txBody>
          <a:bodyPr/>
          <a:lstStyle/>
          <a:p>
            <a:pPr lvl="0"/>
            <a:endParaRPr lang="en-US"/>
          </a:p>
        </p:txBody>
      </p:sp>
      <p:sp>
        <p:nvSpPr>
          <p:cNvPr id="6" name="Content Placeholder 3">
            <a:extLst>
              <a:ext uri="{FF2B5EF4-FFF2-40B4-BE49-F238E27FC236}">
                <a16:creationId xmlns:a16="http://schemas.microsoft.com/office/drawing/2014/main" id="{17AE597A-358E-42D7-883D-F667BD17B619}"/>
              </a:ext>
            </a:extLst>
          </p:cNvPr>
          <p:cNvSpPr>
            <a:spLocks noGrp="1"/>
          </p:cNvSpPr>
          <p:nvPr>
            <p:ph sz="quarter" idx="12"/>
          </p:nvPr>
        </p:nvSpPr>
        <p:spPr>
          <a:xfrm>
            <a:off x="966788" y="3079055"/>
            <a:ext cx="3898900" cy="430887"/>
          </a:xfrm>
        </p:spPr>
        <p:txBody>
          <a:bodyPr/>
          <a:lstStyle/>
          <a:p>
            <a:pPr lvl="0"/>
            <a:endParaRPr lang="en-US"/>
          </a:p>
        </p:txBody>
      </p:sp>
      <p:sp>
        <p:nvSpPr>
          <p:cNvPr id="7" name="Content Placeholder 3">
            <a:extLst>
              <a:ext uri="{FF2B5EF4-FFF2-40B4-BE49-F238E27FC236}">
                <a16:creationId xmlns:a16="http://schemas.microsoft.com/office/drawing/2014/main" id="{C650F226-ADF4-49DB-81A6-C42003E5A4A5}"/>
              </a:ext>
            </a:extLst>
          </p:cNvPr>
          <p:cNvSpPr>
            <a:spLocks noGrp="1"/>
          </p:cNvSpPr>
          <p:nvPr>
            <p:ph sz="quarter" idx="13"/>
          </p:nvPr>
        </p:nvSpPr>
        <p:spPr>
          <a:xfrm>
            <a:off x="966788" y="3788320"/>
            <a:ext cx="3898900" cy="430887"/>
          </a:xfrm>
        </p:spPr>
        <p:txBody>
          <a:bodyPr/>
          <a:lstStyle/>
          <a:p>
            <a:pPr lvl="0"/>
            <a:endParaRPr lang="en-US"/>
          </a:p>
        </p:txBody>
      </p:sp>
      <p:sp>
        <p:nvSpPr>
          <p:cNvPr id="8" name="Content Placeholder 3">
            <a:extLst>
              <a:ext uri="{FF2B5EF4-FFF2-40B4-BE49-F238E27FC236}">
                <a16:creationId xmlns:a16="http://schemas.microsoft.com/office/drawing/2014/main" id="{A3E3649B-4DCA-46BA-8B27-00045D65BC80}"/>
              </a:ext>
            </a:extLst>
          </p:cNvPr>
          <p:cNvSpPr>
            <a:spLocks noGrp="1"/>
          </p:cNvSpPr>
          <p:nvPr>
            <p:ph sz="quarter" idx="14"/>
          </p:nvPr>
        </p:nvSpPr>
        <p:spPr>
          <a:xfrm>
            <a:off x="966788" y="4408980"/>
            <a:ext cx="3898900" cy="430887"/>
          </a:xfrm>
        </p:spPr>
        <p:txBody>
          <a:bodyPr/>
          <a:lstStyle/>
          <a:p>
            <a:pPr lvl="0"/>
            <a:endParaRPr lang="en-US"/>
          </a:p>
        </p:txBody>
      </p:sp>
      <p:sp>
        <p:nvSpPr>
          <p:cNvPr id="9" name="Content Placeholder 3">
            <a:extLst>
              <a:ext uri="{FF2B5EF4-FFF2-40B4-BE49-F238E27FC236}">
                <a16:creationId xmlns:a16="http://schemas.microsoft.com/office/drawing/2014/main" id="{8796D6E5-EA55-4F84-81E0-4C8E8E828C61}"/>
              </a:ext>
            </a:extLst>
          </p:cNvPr>
          <p:cNvSpPr>
            <a:spLocks noGrp="1"/>
          </p:cNvSpPr>
          <p:nvPr>
            <p:ph sz="quarter" idx="15"/>
          </p:nvPr>
        </p:nvSpPr>
        <p:spPr>
          <a:xfrm>
            <a:off x="966788" y="5118245"/>
            <a:ext cx="3898900" cy="430887"/>
          </a:xfrm>
        </p:spPr>
        <p:txBody>
          <a:bodyPr/>
          <a:lstStyle/>
          <a:p>
            <a:pPr lvl="0"/>
            <a:endParaRPr lang="en-US"/>
          </a:p>
        </p:txBody>
      </p:sp>
      <p:sp>
        <p:nvSpPr>
          <p:cNvPr id="10" name="Content Placeholder 3">
            <a:extLst>
              <a:ext uri="{FF2B5EF4-FFF2-40B4-BE49-F238E27FC236}">
                <a16:creationId xmlns:a16="http://schemas.microsoft.com/office/drawing/2014/main" id="{1DCBEC3C-1D68-4CBA-B2F6-B9369B4CB426}"/>
              </a:ext>
            </a:extLst>
          </p:cNvPr>
          <p:cNvSpPr>
            <a:spLocks noGrp="1"/>
          </p:cNvSpPr>
          <p:nvPr>
            <p:ph sz="quarter" idx="16"/>
          </p:nvPr>
        </p:nvSpPr>
        <p:spPr>
          <a:xfrm>
            <a:off x="5302305" y="1709126"/>
            <a:ext cx="3898900" cy="430887"/>
          </a:xfrm>
        </p:spPr>
        <p:txBody>
          <a:bodyPr/>
          <a:lstStyle/>
          <a:p>
            <a:pPr lvl="0"/>
            <a:endParaRPr lang="en-US"/>
          </a:p>
        </p:txBody>
      </p:sp>
      <p:sp>
        <p:nvSpPr>
          <p:cNvPr id="11" name="Content Placeholder 3">
            <a:extLst>
              <a:ext uri="{FF2B5EF4-FFF2-40B4-BE49-F238E27FC236}">
                <a16:creationId xmlns:a16="http://schemas.microsoft.com/office/drawing/2014/main" id="{C1E53B1D-DEFD-4215-A39D-0BA9441F6770}"/>
              </a:ext>
            </a:extLst>
          </p:cNvPr>
          <p:cNvSpPr>
            <a:spLocks noGrp="1"/>
          </p:cNvSpPr>
          <p:nvPr>
            <p:ph sz="quarter" idx="17"/>
          </p:nvPr>
        </p:nvSpPr>
        <p:spPr>
          <a:xfrm>
            <a:off x="5302305" y="2418391"/>
            <a:ext cx="3898900" cy="430887"/>
          </a:xfrm>
        </p:spPr>
        <p:txBody>
          <a:bodyPr/>
          <a:lstStyle/>
          <a:p>
            <a:pPr lvl="0"/>
            <a:endParaRPr lang="en-US"/>
          </a:p>
        </p:txBody>
      </p:sp>
    </p:spTree>
    <p:extLst>
      <p:ext uri="{BB962C8B-B14F-4D97-AF65-F5344CB8AC3E}">
        <p14:creationId xmlns:p14="http://schemas.microsoft.com/office/powerpoint/2010/main" val="37944060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9640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E787-3653-4F32-BE30-B33F07540FEC}"/>
              </a:ext>
            </a:extLst>
          </p:cNvPr>
          <p:cNvSpPr>
            <a:spLocks noGrp="1"/>
          </p:cNvSpPr>
          <p:nvPr>
            <p:ph type="title"/>
          </p:nvPr>
        </p:nvSpPr>
        <p:spPr/>
        <p:txBody>
          <a:bodyPr/>
          <a:lstStyle/>
          <a:p>
            <a:r>
              <a:rPr lang="en-US"/>
              <a:t>Click to edit Master title style</a:t>
            </a:r>
          </a:p>
        </p:txBody>
      </p:sp>
      <p:sp>
        <p:nvSpPr>
          <p:cNvPr id="10" name="Rectangle 9">
            <a:extLst>
              <a:ext uri="{FF2B5EF4-FFF2-40B4-BE49-F238E27FC236}">
                <a16:creationId xmlns:a16="http://schemas.microsoft.com/office/drawing/2014/main" id="{C6B7596B-AE17-4690-9265-2E112F15C554}"/>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11" name="Rectangle 10">
            <a:extLst>
              <a:ext uri="{FF2B5EF4-FFF2-40B4-BE49-F238E27FC236}">
                <a16:creationId xmlns:a16="http://schemas.microsoft.com/office/drawing/2014/main" id="{0E5A5FCD-B1D9-4A0A-B592-0EA2501D96E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2" name="Rectangle 11">
            <a:extLst>
              <a:ext uri="{FF2B5EF4-FFF2-40B4-BE49-F238E27FC236}">
                <a16:creationId xmlns:a16="http://schemas.microsoft.com/office/drawing/2014/main" id="{6D9C8F5B-0402-410D-B1AB-2FF944732563}"/>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4" name="Content Placeholder 3">
            <a:extLst>
              <a:ext uri="{FF2B5EF4-FFF2-40B4-BE49-F238E27FC236}">
                <a16:creationId xmlns:a16="http://schemas.microsoft.com/office/drawing/2014/main" id="{B77403BD-CF28-489C-8254-A1249B6DEAA2}"/>
              </a:ext>
            </a:extLst>
          </p:cNvPr>
          <p:cNvSpPr>
            <a:spLocks noGrp="1"/>
          </p:cNvSpPr>
          <p:nvPr>
            <p:ph sz="quarter" idx="10"/>
          </p:nvPr>
        </p:nvSpPr>
        <p:spPr>
          <a:xfrm>
            <a:off x="858839" y="3200400"/>
            <a:ext cx="2840326" cy="553998"/>
          </a:xfrm>
        </p:spPr>
        <p:txBody>
          <a:bodyPr/>
          <a:lstStyle/>
          <a:p>
            <a:pPr lvl="0"/>
            <a:endParaRPr lang="en-US"/>
          </a:p>
        </p:txBody>
      </p:sp>
      <p:sp>
        <p:nvSpPr>
          <p:cNvPr id="5" name="Content Placeholder 3">
            <a:extLst>
              <a:ext uri="{FF2B5EF4-FFF2-40B4-BE49-F238E27FC236}">
                <a16:creationId xmlns:a16="http://schemas.microsoft.com/office/drawing/2014/main" id="{AE6E16F4-8865-4885-8F0C-4C5826A8AC42}"/>
              </a:ext>
            </a:extLst>
          </p:cNvPr>
          <p:cNvSpPr>
            <a:spLocks noGrp="1"/>
          </p:cNvSpPr>
          <p:nvPr>
            <p:ph sz="quarter" idx="11"/>
          </p:nvPr>
        </p:nvSpPr>
        <p:spPr>
          <a:xfrm>
            <a:off x="858839" y="4031672"/>
            <a:ext cx="2840326" cy="553998"/>
          </a:xfrm>
        </p:spPr>
        <p:txBody>
          <a:bodyPr/>
          <a:lstStyle/>
          <a:p>
            <a:pPr lvl="0"/>
            <a:endParaRPr lang="en-US"/>
          </a:p>
        </p:txBody>
      </p:sp>
      <p:sp>
        <p:nvSpPr>
          <p:cNvPr id="6" name="Content Placeholder 3">
            <a:extLst>
              <a:ext uri="{FF2B5EF4-FFF2-40B4-BE49-F238E27FC236}">
                <a16:creationId xmlns:a16="http://schemas.microsoft.com/office/drawing/2014/main" id="{3232EBFE-B56A-4F65-A398-DA40046AE42B}"/>
              </a:ext>
            </a:extLst>
          </p:cNvPr>
          <p:cNvSpPr>
            <a:spLocks noGrp="1"/>
          </p:cNvSpPr>
          <p:nvPr>
            <p:ph sz="quarter" idx="12"/>
          </p:nvPr>
        </p:nvSpPr>
        <p:spPr>
          <a:xfrm>
            <a:off x="3928611" y="3200400"/>
            <a:ext cx="2840326" cy="553998"/>
          </a:xfrm>
        </p:spPr>
        <p:txBody>
          <a:bodyPr/>
          <a:lstStyle/>
          <a:p>
            <a:pPr lvl="0"/>
            <a:endParaRPr lang="en-US"/>
          </a:p>
        </p:txBody>
      </p:sp>
      <p:sp>
        <p:nvSpPr>
          <p:cNvPr id="7" name="Content Placeholder 3">
            <a:extLst>
              <a:ext uri="{FF2B5EF4-FFF2-40B4-BE49-F238E27FC236}">
                <a16:creationId xmlns:a16="http://schemas.microsoft.com/office/drawing/2014/main" id="{FDD605AD-6324-4827-B44C-8955464F9463}"/>
              </a:ext>
            </a:extLst>
          </p:cNvPr>
          <p:cNvSpPr>
            <a:spLocks noGrp="1"/>
          </p:cNvSpPr>
          <p:nvPr>
            <p:ph sz="quarter" idx="13"/>
          </p:nvPr>
        </p:nvSpPr>
        <p:spPr>
          <a:xfrm>
            <a:off x="3928611" y="4031672"/>
            <a:ext cx="2840326" cy="553998"/>
          </a:xfrm>
        </p:spPr>
        <p:txBody>
          <a:bodyPr/>
          <a:lstStyle/>
          <a:p>
            <a:pPr lvl="0"/>
            <a:endParaRPr lang="en-US"/>
          </a:p>
        </p:txBody>
      </p:sp>
      <p:sp>
        <p:nvSpPr>
          <p:cNvPr id="8" name="Content Placeholder 3">
            <a:extLst>
              <a:ext uri="{FF2B5EF4-FFF2-40B4-BE49-F238E27FC236}">
                <a16:creationId xmlns:a16="http://schemas.microsoft.com/office/drawing/2014/main" id="{7EF63744-032F-4D5E-A092-7D4DCDCE693A}"/>
              </a:ext>
            </a:extLst>
          </p:cNvPr>
          <p:cNvSpPr>
            <a:spLocks noGrp="1"/>
          </p:cNvSpPr>
          <p:nvPr>
            <p:ph sz="quarter" idx="14"/>
          </p:nvPr>
        </p:nvSpPr>
        <p:spPr>
          <a:xfrm>
            <a:off x="7208839" y="3152001"/>
            <a:ext cx="2840326" cy="553998"/>
          </a:xfrm>
        </p:spPr>
        <p:txBody>
          <a:bodyPr/>
          <a:lstStyle/>
          <a:p>
            <a:pPr lvl="0"/>
            <a:endParaRPr lang="en-US"/>
          </a:p>
        </p:txBody>
      </p:sp>
      <p:sp>
        <p:nvSpPr>
          <p:cNvPr id="9" name="Content Placeholder 3">
            <a:extLst>
              <a:ext uri="{FF2B5EF4-FFF2-40B4-BE49-F238E27FC236}">
                <a16:creationId xmlns:a16="http://schemas.microsoft.com/office/drawing/2014/main" id="{C94F8BBF-AF64-4A32-BA2D-7BC1C7B11616}"/>
              </a:ext>
            </a:extLst>
          </p:cNvPr>
          <p:cNvSpPr>
            <a:spLocks noGrp="1"/>
          </p:cNvSpPr>
          <p:nvPr>
            <p:ph sz="quarter" idx="15"/>
          </p:nvPr>
        </p:nvSpPr>
        <p:spPr>
          <a:xfrm>
            <a:off x="7208839" y="3983273"/>
            <a:ext cx="2840326" cy="553998"/>
          </a:xfrm>
        </p:spPr>
        <p:txBody>
          <a:bodyPr/>
          <a:lstStyle/>
          <a:p>
            <a:pPr lvl="0"/>
            <a:endParaRPr lang="en-US"/>
          </a:p>
        </p:txBody>
      </p:sp>
    </p:spTree>
    <p:extLst>
      <p:ext uri="{BB962C8B-B14F-4D97-AF65-F5344CB8AC3E}">
        <p14:creationId xmlns:p14="http://schemas.microsoft.com/office/powerpoint/2010/main" val="34490936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32D-F26C-4551-AAF0-A97C4EF7B27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32D32B8-5F9C-44D8-8F68-A2975F149094}"/>
              </a:ext>
            </a:extLst>
          </p:cNvPr>
          <p:cNvSpPr>
            <a:spLocks noGrp="1"/>
          </p:cNvSpPr>
          <p:nvPr>
            <p:ph sz="quarter" idx="10"/>
          </p:nvPr>
        </p:nvSpPr>
        <p:spPr>
          <a:xfrm>
            <a:off x="827088" y="2060575"/>
            <a:ext cx="3527425" cy="430887"/>
          </a:xfrm>
        </p:spPr>
        <p:txBody>
          <a:bodyPr/>
          <a:lstStyle/>
          <a:p>
            <a:pPr lvl="0"/>
            <a:endParaRPr lang="en-US"/>
          </a:p>
        </p:txBody>
      </p:sp>
      <p:sp>
        <p:nvSpPr>
          <p:cNvPr id="5" name="Content Placeholder 3">
            <a:extLst>
              <a:ext uri="{FF2B5EF4-FFF2-40B4-BE49-F238E27FC236}">
                <a16:creationId xmlns:a16="http://schemas.microsoft.com/office/drawing/2014/main" id="{5FEBA89A-0713-44ED-9534-2D9AE9888E67}"/>
              </a:ext>
            </a:extLst>
          </p:cNvPr>
          <p:cNvSpPr>
            <a:spLocks noGrp="1"/>
          </p:cNvSpPr>
          <p:nvPr>
            <p:ph sz="quarter" idx="11"/>
          </p:nvPr>
        </p:nvSpPr>
        <p:spPr>
          <a:xfrm>
            <a:off x="827087" y="2740467"/>
            <a:ext cx="3527425" cy="430887"/>
          </a:xfrm>
        </p:spPr>
        <p:txBody>
          <a:bodyPr/>
          <a:lstStyle/>
          <a:p>
            <a:pPr lvl="0"/>
            <a:endParaRPr lang="en-US"/>
          </a:p>
        </p:txBody>
      </p:sp>
      <p:sp>
        <p:nvSpPr>
          <p:cNvPr id="6" name="Content Placeholder 3">
            <a:extLst>
              <a:ext uri="{FF2B5EF4-FFF2-40B4-BE49-F238E27FC236}">
                <a16:creationId xmlns:a16="http://schemas.microsoft.com/office/drawing/2014/main" id="{55BB6CCC-00ED-4E28-8864-FF8566728E85}"/>
              </a:ext>
            </a:extLst>
          </p:cNvPr>
          <p:cNvSpPr>
            <a:spLocks noGrp="1"/>
          </p:cNvSpPr>
          <p:nvPr>
            <p:ph sz="quarter" idx="12"/>
          </p:nvPr>
        </p:nvSpPr>
        <p:spPr>
          <a:xfrm>
            <a:off x="827087" y="3498838"/>
            <a:ext cx="3527425" cy="430887"/>
          </a:xfrm>
        </p:spPr>
        <p:txBody>
          <a:bodyPr/>
          <a:lstStyle/>
          <a:p>
            <a:pPr lvl="0"/>
            <a:endParaRPr lang="en-US"/>
          </a:p>
        </p:txBody>
      </p:sp>
      <p:sp>
        <p:nvSpPr>
          <p:cNvPr id="7" name="Content Placeholder 3">
            <a:extLst>
              <a:ext uri="{FF2B5EF4-FFF2-40B4-BE49-F238E27FC236}">
                <a16:creationId xmlns:a16="http://schemas.microsoft.com/office/drawing/2014/main" id="{5101D602-E19A-4852-B198-78C243A04158}"/>
              </a:ext>
            </a:extLst>
          </p:cNvPr>
          <p:cNvSpPr>
            <a:spLocks noGrp="1"/>
          </p:cNvSpPr>
          <p:nvPr>
            <p:ph sz="quarter" idx="13"/>
          </p:nvPr>
        </p:nvSpPr>
        <p:spPr>
          <a:xfrm>
            <a:off x="827087" y="4257209"/>
            <a:ext cx="3527425" cy="430887"/>
          </a:xfrm>
        </p:spPr>
        <p:txBody>
          <a:bodyPr/>
          <a:lstStyle/>
          <a:p>
            <a:pPr lvl="0"/>
            <a:endParaRPr lang="en-US"/>
          </a:p>
        </p:txBody>
      </p:sp>
      <p:sp>
        <p:nvSpPr>
          <p:cNvPr id="8" name="Content Placeholder 3">
            <a:extLst>
              <a:ext uri="{FF2B5EF4-FFF2-40B4-BE49-F238E27FC236}">
                <a16:creationId xmlns:a16="http://schemas.microsoft.com/office/drawing/2014/main" id="{A9B611C6-D07E-4C93-ABAA-63461C1FD273}"/>
              </a:ext>
            </a:extLst>
          </p:cNvPr>
          <p:cNvSpPr>
            <a:spLocks noGrp="1"/>
          </p:cNvSpPr>
          <p:nvPr>
            <p:ph sz="quarter" idx="14"/>
          </p:nvPr>
        </p:nvSpPr>
        <p:spPr>
          <a:xfrm>
            <a:off x="827086" y="5015580"/>
            <a:ext cx="3527425" cy="430887"/>
          </a:xfrm>
        </p:spPr>
        <p:txBody>
          <a:bodyPr/>
          <a:lstStyle/>
          <a:p>
            <a:pPr lvl="0"/>
            <a:endParaRPr lang="en-US"/>
          </a:p>
        </p:txBody>
      </p:sp>
      <p:sp>
        <p:nvSpPr>
          <p:cNvPr id="9" name="Text Placeholder 8">
            <a:extLst>
              <a:ext uri="{FF2B5EF4-FFF2-40B4-BE49-F238E27FC236}">
                <a16:creationId xmlns:a16="http://schemas.microsoft.com/office/drawing/2014/main" id="{69210DCC-7A6B-4BC4-B0DC-DE1EA0B6C79A}"/>
              </a:ext>
            </a:extLst>
          </p:cNvPr>
          <p:cNvSpPr>
            <a:spLocks noGrp="1"/>
          </p:cNvSpPr>
          <p:nvPr>
            <p:ph type="body" sz="quarter" idx="15"/>
          </p:nvPr>
        </p:nvSpPr>
        <p:spPr>
          <a:xfrm>
            <a:off x="5414963" y="1960563"/>
            <a:ext cx="3632200" cy="430887"/>
          </a:xfrm>
        </p:spPr>
        <p:txBody>
          <a:bodyPr/>
          <a:lstStyle/>
          <a:p>
            <a:pPr lvl="0"/>
            <a:endParaRPr lang="en-US"/>
          </a:p>
        </p:txBody>
      </p:sp>
    </p:spTree>
    <p:extLst>
      <p:ext uri="{BB962C8B-B14F-4D97-AF65-F5344CB8AC3E}">
        <p14:creationId xmlns:p14="http://schemas.microsoft.com/office/powerpoint/2010/main" val="20325753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A226-761A-483C-B452-96779E0277D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927D6312-CDD4-4523-9966-E58099158BF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3" name="Rectangle 12">
            <a:extLst>
              <a:ext uri="{FF2B5EF4-FFF2-40B4-BE49-F238E27FC236}">
                <a16:creationId xmlns:a16="http://schemas.microsoft.com/office/drawing/2014/main" id="{77877841-3E51-422D-A9A4-41D2CAE1B67C}"/>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4" name="Content Placeholder 3">
            <a:extLst>
              <a:ext uri="{FF2B5EF4-FFF2-40B4-BE49-F238E27FC236}">
                <a16:creationId xmlns:a16="http://schemas.microsoft.com/office/drawing/2014/main" id="{1A40B927-3087-45EF-A0B3-FD6FD34E9ECD}"/>
              </a:ext>
            </a:extLst>
          </p:cNvPr>
          <p:cNvSpPr>
            <a:spLocks noGrp="1"/>
          </p:cNvSpPr>
          <p:nvPr>
            <p:ph sz="quarter" idx="10"/>
          </p:nvPr>
        </p:nvSpPr>
        <p:spPr>
          <a:xfrm>
            <a:off x="812800" y="2060575"/>
            <a:ext cx="4848225" cy="430887"/>
          </a:xfrm>
        </p:spPr>
        <p:txBody>
          <a:bodyPr/>
          <a:lstStyle/>
          <a:p>
            <a:pPr lvl="0"/>
            <a:endParaRPr lang="en-US"/>
          </a:p>
        </p:txBody>
      </p:sp>
      <p:sp>
        <p:nvSpPr>
          <p:cNvPr id="9" name="Content Placeholder 3">
            <a:extLst>
              <a:ext uri="{FF2B5EF4-FFF2-40B4-BE49-F238E27FC236}">
                <a16:creationId xmlns:a16="http://schemas.microsoft.com/office/drawing/2014/main" id="{1F778499-72DD-41BB-8663-495D08DC212D}"/>
              </a:ext>
            </a:extLst>
          </p:cNvPr>
          <p:cNvSpPr>
            <a:spLocks noGrp="1"/>
          </p:cNvSpPr>
          <p:nvPr>
            <p:ph sz="quarter" idx="11"/>
          </p:nvPr>
        </p:nvSpPr>
        <p:spPr>
          <a:xfrm>
            <a:off x="812799" y="2956832"/>
            <a:ext cx="4848225" cy="430887"/>
          </a:xfrm>
        </p:spPr>
        <p:txBody>
          <a:bodyPr/>
          <a:lstStyle/>
          <a:p>
            <a:pPr lvl="0"/>
            <a:endParaRPr lang="en-US"/>
          </a:p>
        </p:txBody>
      </p:sp>
      <p:sp>
        <p:nvSpPr>
          <p:cNvPr id="10" name="Content Placeholder 3">
            <a:extLst>
              <a:ext uri="{FF2B5EF4-FFF2-40B4-BE49-F238E27FC236}">
                <a16:creationId xmlns:a16="http://schemas.microsoft.com/office/drawing/2014/main" id="{20273601-2B1C-469A-A6A6-0DA3F3287CE2}"/>
              </a:ext>
            </a:extLst>
          </p:cNvPr>
          <p:cNvSpPr>
            <a:spLocks noGrp="1"/>
          </p:cNvSpPr>
          <p:nvPr>
            <p:ph sz="quarter" idx="12"/>
          </p:nvPr>
        </p:nvSpPr>
        <p:spPr>
          <a:xfrm>
            <a:off x="812799" y="3935652"/>
            <a:ext cx="4848225" cy="430887"/>
          </a:xfrm>
        </p:spPr>
        <p:txBody>
          <a:bodyPr/>
          <a:lstStyle/>
          <a:p>
            <a:pPr lvl="0"/>
            <a:endParaRPr lang="en-US"/>
          </a:p>
        </p:txBody>
      </p:sp>
      <p:sp>
        <p:nvSpPr>
          <p:cNvPr id="11" name="Content Placeholder 3">
            <a:extLst>
              <a:ext uri="{FF2B5EF4-FFF2-40B4-BE49-F238E27FC236}">
                <a16:creationId xmlns:a16="http://schemas.microsoft.com/office/drawing/2014/main" id="{D5712D3F-EBAD-4252-8935-23617EF7077B}"/>
              </a:ext>
            </a:extLst>
          </p:cNvPr>
          <p:cNvSpPr>
            <a:spLocks noGrp="1"/>
          </p:cNvSpPr>
          <p:nvPr>
            <p:ph sz="quarter" idx="13"/>
          </p:nvPr>
        </p:nvSpPr>
        <p:spPr>
          <a:xfrm>
            <a:off x="812799" y="4699028"/>
            <a:ext cx="4848225" cy="430887"/>
          </a:xfrm>
        </p:spPr>
        <p:txBody>
          <a:bodyPr/>
          <a:lstStyle/>
          <a:p>
            <a:pPr lvl="0"/>
            <a:endParaRPr lang="en-US"/>
          </a:p>
        </p:txBody>
      </p:sp>
    </p:spTree>
    <p:extLst>
      <p:ext uri="{BB962C8B-B14F-4D97-AF65-F5344CB8AC3E}">
        <p14:creationId xmlns:p14="http://schemas.microsoft.com/office/powerpoint/2010/main" val="9788648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CCFF-B3EB-4A4A-883D-8E3111A189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0D38E83-C33A-4EDD-9C20-7FE28FD54BBE}"/>
              </a:ext>
            </a:extLst>
          </p:cNvPr>
          <p:cNvSpPr>
            <a:spLocks noGrp="1"/>
          </p:cNvSpPr>
          <p:nvPr>
            <p:ph sz="quarter" idx="10"/>
          </p:nvPr>
        </p:nvSpPr>
        <p:spPr>
          <a:xfrm>
            <a:off x="903288" y="1647825"/>
            <a:ext cx="3578401" cy="430887"/>
          </a:xfrm>
        </p:spPr>
        <p:txBody>
          <a:bodyPr/>
          <a:lstStyle/>
          <a:p>
            <a:pPr lvl="0"/>
            <a:endParaRPr lang="en-US"/>
          </a:p>
        </p:txBody>
      </p:sp>
      <p:sp>
        <p:nvSpPr>
          <p:cNvPr id="5" name="Content Placeholder 3">
            <a:extLst>
              <a:ext uri="{FF2B5EF4-FFF2-40B4-BE49-F238E27FC236}">
                <a16:creationId xmlns:a16="http://schemas.microsoft.com/office/drawing/2014/main" id="{238728C6-484C-4662-954B-387DBC4B1FD5}"/>
              </a:ext>
            </a:extLst>
          </p:cNvPr>
          <p:cNvSpPr>
            <a:spLocks noGrp="1"/>
          </p:cNvSpPr>
          <p:nvPr>
            <p:ph sz="quarter" idx="11"/>
          </p:nvPr>
        </p:nvSpPr>
        <p:spPr>
          <a:xfrm>
            <a:off x="903288" y="2398536"/>
            <a:ext cx="3578401" cy="430887"/>
          </a:xfrm>
        </p:spPr>
        <p:txBody>
          <a:bodyPr/>
          <a:lstStyle/>
          <a:p>
            <a:pPr lvl="0"/>
            <a:endParaRPr lang="en-US"/>
          </a:p>
        </p:txBody>
      </p:sp>
      <p:sp>
        <p:nvSpPr>
          <p:cNvPr id="6" name="Content Placeholder 3">
            <a:extLst>
              <a:ext uri="{FF2B5EF4-FFF2-40B4-BE49-F238E27FC236}">
                <a16:creationId xmlns:a16="http://schemas.microsoft.com/office/drawing/2014/main" id="{C90FCB15-6E23-42EB-B90B-1CBE73DF603F}"/>
              </a:ext>
            </a:extLst>
          </p:cNvPr>
          <p:cNvSpPr>
            <a:spLocks noGrp="1"/>
          </p:cNvSpPr>
          <p:nvPr>
            <p:ph sz="quarter" idx="12"/>
          </p:nvPr>
        </p:nvSpPr>
        <p:spPr>
          <a:xfrm>
            <a:off x="903287" y="3213556"/>
            <a:ext cx="3578401" cy="430887"/>
          </a:xfrm>
        </p:spPr>
        <p:txBody>
          <a:bodyPr/>
          <a:lstStyle/>
          <a:p>
            <a:pPr lvl="0"/>
            <a:endParaRPr lang="en-US"/>
          </a:p>
        </p:txBody>
      </p:sp>
      <p:sp>
        <p:nvSpPr>
          <p:cNvPr id="7" name="Content Placeholder 3">
            <a:extLst>
              <a:ext uri="{FF2B5EF4-FFF2-40B4-BE49-F238E27FC236}">
                <a16:creationId xmlns:a16="http://schemas.microsoft.com/office/drawing/2014/main" id="{7F5A1BCA-ADBF-46BB-957B-046064AA2571}"/>
              </a:ext>
            </a:extLst>
          </p:cNvPr>
          <p:cNvSpPr>
            <a:spLocks noGrp="1"/>
          </p:cNvSpPr>
          <p:nvPr>
            <p:ph sz="quarter" idx="13"/>
          </p:nvPr>
        </p:nvSpPr>
        <p:spPr>
          <a:xfrm>
            <a:off x="903286" y="3964267"/>
            <a:ext cx="3578401" cy="430887"/>
          </a:xfrm>
        </p:spPr>
        <p:txBody>
          <a:bodyPr/>
          <a:lstStyle/>
          <a:p>
            <a:pPr lvl="0"/>
            <a:endParaRPr lang="en-US"/>
          </a:p>
        </p:txBody>
      </p:sp>
      <p:sp>
        <p:nvSpPr>
          <p:cNvPr id="8" name="Content Placeholder 3">
            <a:extLst>
              <a:ext uri="{FF2B5EF4-FFF2-40B4-BE49-F238E27FC236}">
                <a16:creationId xmlns:a16="http://schemas.microsoft.com/office/drawing/2014/main" id="{2DE9B719-D688-4024-B743-73CD155D5EC2}"/>
              </a:ext>
            </a:extLst>
          </p:cNvPr>
          <p:cNvSpPr>
            <a:spLocks noGrp="1"/>
          </p:cNvSpPr>
          <p:nvPr>
            <p:ph sz="quarter" idx="14"/>
          </p:nvPr>
        </p:nvSpPr>
        <p:spPr>
          <a:xfrm>
            <a:off x="903285" y="4816337"/>
            <a:ext cx="3578401" cy="430887"/>
          </a:xfrm>
        </p:spPr>
        <p:txBody>
          <a:bodyPr/>
          <a:lstStyle/>
          <a:p>
            <a:pPr lvl="0"/>
            <a:endParaRPr lang="en-US"/>
          </a:p>
        </p:txBody>
      </p:sp>
    </p:spTree>
    <p:extLst>
      <p:ext uri="{BB962C8B-B14F-4D97-AF65-F5344CB8AC3E}">
        <p14:creationId xmlns:p14="http://schemas.microsoft.com/office/powerpoint/2010/main" val="35238843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06C5-2306-4B03-BD80-2ED8F9D1F32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CC03C07-24BD-4DAC-B2A1-823FE9F7BDA0}"/>
              </a:ext>
            </a:extLst>
          </p:cNvPr>
          <p:cNvSpPr>
            <a:spLocks noGrp="1"/>
          </p:cNvSpPr>
          <p:nvPr>
            <p:ph sz="quarter" idx="10"/>
          </p:nvPr>
        </p:nvSpPr>
        <p:spPr>
          <a:xfrm>
            <a:off x="903288" y="2166938"/>
            <a:ext cx="3498850" cy="430887"/>
          </a:xfrm>
        </p:spPr>
        <p:txBody>
          <a:bodyPr/>
          <a:lstStyle/>
          <a:p>
            <a:pPr lvl="0"/>
            <a:endParaRPr lang="en-US"/>
          </a:p>
        </p:txBody>
      </p:sp>
      <p:sp>
        <p:nvSpPr>
          <p:cNvPr id="5" name="Content Placeholder 3">
            <a:extLst>
              <a:ext uri="{FF2B5EF4-FFF2-40B4-BE49-F238E27FC236}">
                <a16:creationId xmlns:a16="http://schemas.microsoft.com/office/drawing/2014/main" id="{D8B29776-081F-43C2-B0F4-180B72293024}"/>
              </a:ext>
            </a:extLst>
          </p:cNvPr>
          <p:cNvSpPr>
            <a:spLocks noGrp="1"/>
          </p:cNvSpPr>
          <p:nvPr>
            <p:ph sz="quarter" idx="11"/>
          </p:nvPr>
        </p:nvSpPr>
        <p:spPr>
          <a:xfrm>
            <a:off x="903288" y="2993849"/>
            <a:ext cx="3498850" cy="430887"/>
          </a:xfrm>
        </p:spPr>
        <p:txBody>
          <a:bodyPr/>
          <a:lstStyle/>
          <a:p>
            <a:pPr lvl="0"/>
            <a:endParaRPr lang="en-US"/>
          </a:p>
        </p:txBody>
      </p:sp>
    </p:spTree>
    <p:extLst>
      <p:ext uri="{BB962C8B-B14F-4D97-AF65-F5344CB8AC3E}">
        <p14:creationId xmlns:p14="http://schemas.microsoft.com/office/powerpoint/2010/main" val="2728563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DE9F33C-AE71-4A8B-AF2C-61CAD16379DA}"/>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1B5E7D4E-A1CD-4883-B8B9-8F778022B04D}"/>
              </a:ext>
            </a:extLst>
          </p:cNvPr>
          <p:cNvSpPr>
            <a:spLocks noGrp="1"/>
          </p:cNvSpPr>
          <p:nvPr>
            <p:ph sz="quarter" idx="10"/>
          </p:nvPr>
        </p:nvSpPr>
        <p:spPr>
          <a:xfrm>
            <a:off x="727076" y="1654175"/>
            <a:ext cx="2540286" cy="430887"/>
          </a:xfrm>
        </p:spPr>
        <p:txBody>
          <a:bodyPr/>
          <a:lstStyle>
            <a:lvl1pPr marL="0" indent="0">
              <a:buNone/>
              <a:defRPr/>
            </a:lvl1pPr>
          </a:lstStyle>
          <a:p>
            <a:pPr lvl="0"/>
            <a:endParaRPr lang="en-US"/>
          </a:p>
        </p:txBody>
      </p:sp>
      <p:sp>
        <p:nvSpPr>
          <p:cNvPr id="40" name="Content Placeholder 38">
            <a:extLst>
              <a:ext uri="{FF2B5EF4-FFF2-40B4-BE49-F238E27FC236}">
                <a16:creationId xmlns:a16="http://schemas.microsoft.com/office/drawing/2014/main" id="{F235CE99-F78D-47B5-AFAE-02C88B80E86E}"/>
              </a:ext>
            </a:extLst>
          </p:cNvPr>
          <p:cNvSpPr>
            <a:spLocks noGrp="1"/>
          </p:cNvSpPr>
          <p:nvPr>
            <p:ph sz="quarter" idx="11"/>
          </p:nvPr>
        </p:nvSpPr>
        <p:spPr>
          <a:xfrm>
            <a:off x="741733" y="2477885"/>
            <a:ext cx="2540286" cy="430887"/>
          </a:xfrm>
        </p:spPr>
        <p:txBody>
          <a:bodyPr/>
          <a:lstStyle>
            <a:lvl1pPr marL="0" indent="0">
              <a:buNone/>
              <a:defRPr/>
            </a:lvl1pPr>
          </a:lstStyle>
          <a:p>
            <a:pPr lvl="0"/>
            <a:endParaRPr lang="en-US"/>
          </a:p>
        </p:txBody>
      </p:sp>
      <p:sp>
        <p:nvSpPr>
          <p:cNvPr id="41" name="Content Placeholder 38">
            <a:extLst>
              <a:ext uri="{FF2B5EF4-FFF2-40B4-BE49-F238E27FC236}">
                <a16:creationId xmlns:a16="http://schemas.microsoft.com/office/drawing/2014/main" id="{1B24523B-40BC-40AC-A9D8-E542B36B7E33}"/>
              </a:ext>
            </a:extLst>
          </p:cNvPr>
          <p:cNvSpPr>
            <a:spLocks noGrp="1"/>
          </p:cNvSpPr>
          <p:nvPr>
            <p:ph sz="quarter" idx="12"/>
          </p:nvPr>
        </p:nvSpPr>
        <p:spPr>
          <a:xfrm>
            <a:off x="762651" y="3301595"/>
            <a:ext cx="2540286" cy="430887"/>
          </a:xfrm>
        </p:spPr>
        <p:txBody>
          <a:bodyPr/>
          <a:lstStyle>
            <a:lvl1pPr marL="0" indent="0">
              <a:buNone/>
              <a:defRPr/>
            </a:lvl1pPr>
          </a:lstStyle>
          <a:p>
            <a:pPr lvl="0"/>
            <a:endParaRPr lang="en-US"/>
          </a:p>
        </p:txBody>
      </p:sp>
      <p:sp>
        <p:nvSpPr>
          <p:cNvPr id="42" name="Content Placeholder 38">
            <a:extLst>
              <a:ext uri="{FF2B5EF4-FFF2-40B4-BE49-F238E27FC236}">
                <a16:creationId xmlns:a16="http://schemas.microsoft.com/office/drawing/2014/main" id="{BFD170BC-F43D-4A3C-ACC7-4787FB55CB4B}"/>
              </a:ext>
            </a:extLst>
          </p:cNvPr>
          <p:cNvSpPr>
            <a:spLocks noGrp="1"/>
          </p:cNvSpPr>
          <p:nvPr>
            <p:ph sz="quarter" idx="13"/>
          </p:nvPr>
        </p:nvSpPr>
        <p:spPr>
          <a:xfrm>
            <a:off x="730882" y="4125383"/>
            <a:ext cx="2540286" cy="430887"/>
          </a:xfrm>
        </p:spPr>
        <p:txBody>
          <a:bodyPr/>
          <a:lstStyle>
            <a:lvl1pPr marL="0" indent="0">
              <a:buNone/>
              <a:defRPr/>
            </a:lvl1pPr>
          </a:lstStyle>
          <a:p>
            <a:pPr lvl="0"/>
            <a:endParaRPr lang="en-US"/>
          </a:p>
        </p:txBody>
      </p:sp>
      <p:sp>
        <p:nvSpPr>
          <p:cNvPr id="43" name="Content Placeholder 38">
            <a:extLst>
              <a:ext uri="{FF2B5EF4-FFF2-40B4-BE49-F238E27FC236}">
                <a16:creationId xmlns:a16="http://schemas.microsoft.com/office/drawing/2014/main" id="{985209F3-F8D2-469F-B342-CFD9F25F5AAA}"/>
              </a:ext>
            </a:extLst>
          </p:cNvPr>
          <p:cNvSpPr>
            <a:spLocks noGrp="1"/>
          </p:cNvSpPr>
          <p:nvPr>
            <p:ph sz="quarter" idx="14"/>
          </p:nvPr>
        </p:nvSpPr>
        <p:spPr>
          <a:xfrm>
            <a:off x="727075" y="4899892"/>
            <a:ext cx="2540286"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2629735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56E655CF-E932-4E35-86AE-232211F249B1}"/>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573BE33F-9C77-45AE-813C-B5EBB61E3974}"/>
              </a:ext>
            </a:extLst>
          </p:cNvPr>
          <p:cNvSpPr>
            <a:spLocks noGrp="1"/>
          </p:cNvSpPr>
          <p:nvPr>
            <p:ph sz="quarter" idx="10"/>
          </p:nvPr>
        </p:nvSpPr>
        <p:spPr>
          <a:xfrm>
            <a:off x="588964" y="1774825"/>
            <a:ext cx="2259110" cy="430887"/>
          </a:xfrm>
        </p:spPr>
        <p:txBody>
          <a:bodyPr/>
          <a:lstStyle/>
          <a:p>
            <a:pPr lvl="0"/>
            <a:endParaRPr lang="en-US"/>
          </a:p>
        </p:txBody>
      </p:sp>
      <p:sp>
        <p:nvSpPr>
          <p:cNvPr id="40" name="Content Placeholder 38">
            <a:extLst>
              <a:ext uri="{FF2B5EF4-FFF2-40B4-BE49-F238E27FC236}">
                <a16:creationId xmlns:a16="http://schemas.microsoft.com/office/drawing/2014/main" id="{3DC9F6A6-C673-4133-BFA5-0BE252CC99FF}"/>
              </a:ext>
            </a:extLst>
          </p:cNvPr>
          <p:cNvSpPr>
            <a:spLocks noGrp="1"/>
          </p:cNvSpPr>
          <p:nvPr>
            <p:ph sz="quarter" idx="11"/>
          </p:nvPr>
        </p:nvSpPr>
        <p:spPr>
          <a:xfrm>
            <a:off x="595804" y="2503652"/>
            <a:ext cx="2259110" cy="430887"/>
          </a:xfrm>
        </p:spPr>
        <p:txBody>
          <a:bodyPr/>
          <a:lstStyle/>
          <a:p>
            <a:pPr lvl="0"/>
            <a:endParaRPr lang="en-US"/>
          </a:p>
        </p:txBody>
      </p:sp>
      <p:sp>
        <p:nvSpPr>
          <p:cNvPr id="41" name="Content Placeholder 38">
            <a:extLst>
              <a:ext uri="{FF2B5EF4-FFF2-40B4-BE49-F238E27FC236}">
                <a16:creationId xmlns:a16="http://schemas.microsoft.com/office/drawing/2014/main" id="{20D19220-6506-483E-9350-16DABFB965A6}"/>
              </a:ext>
            </a:extLst>
          </p:cNvPr>
          <p:cNvSpPr>
            <a:spLocks noGrp="1"/>
          </p:cNvSpPr>
          <p:nvPr>
            <p:ph sz="quarter" idx="12"/>
          </p:nvPr>
        </p:nvSpPr>
        <p:spPr>
          <a:xfrm>
            <a:off x="628031" y="3169395"/>
            <a:ext cx="2259110" cy="430887"/>
          </a:xfrm>
        </p:spPr>
        <p:txBody>
          <a:bodyPr/>
          <a:lstStyle/>
          <a:p>
            <a:pPr lvl="0"/>
            <a:endParaRPr lang="en-US"/>
          </a:p>
        </p:txBody>
      </p:sp>
      <p:sp>
        <p:nvSpPr>
          <p:cNvPr id="42" name="Content Placeholder 38">
            <a:extLst>
              <a:ext uri="{FF2B5EF4-FFF2-40B4-BE49-F238E27FC236}">
                <a16:creationId xmlns:a16="http://schemas.microsoft.com/office/drawing/2014/main" id="{7A3E08BE-3633-4EDA-85F1-D7DBA4257557}"/>
              </a:ext>
            </a:extLst>
          </p:cNvPr>
          <p:cNvSpPr>
            <a:spLocks noGrp="1"/>
          </p:cNvSpPr>
          <p:nvPr>
            <p:ph sz="quarter" idx="13"/>
          </p:nvPr>
        </p:nvSpPr>
        <p:spPr>
          <a:xfrm>
            <a:off x="628031" y="3898222"/>
            <a:ext cx="2259110" cy="430887"/>
          </a:xfrm>
        </p:spPr>
        <p:txBody>
          <a:bodyPr/>
          <a:lstStyle/>
          <a:p>
            <a:pPr lvl="0"/>
            <a:endParaRPr lang="en-US"/>
          </a:p>
        </p:txBody>
      </p:sp>
      <p:sp>
        <p:nvSpPr>
          <p:cNvPr id="43" name="Content Placeholder 38">
            <a:extLst>
              <a:ext uri="{FF2B5EF4-FFF2-40B4-BE49-F238E27FC236}">
                <a16:creationId xmlns:a16="http://schemas.microsoft.com/office/drawing/2014/main" id="{F7D61D19-E602-4D6E-AD9C-08C08526224B}"/>
              </a:ext>
            </a:extLst>
          </p:cNvPr>
          <p:cNvSpPr>
            <a:spLocks noGrp="1"/>
          </p:cNvSpPr>
          <p:nvPr>
            <p:ph sz="quarter" idx="14"/>
          </p:nvPr>
        </p:nvSpPr>
        <p:spPr>
          <a:xfrm>
            <a:off x="3115836" y="1774825"/>
            <a:ext cx="2259110" cy="430887"/>
          </a:xfrm>
        </p:spPr>
        <p:txBody>
          <a:bodyPr/>
          <a:lstStyle/>
          <a:p>
            <a:pPr lvl="0"/>
            <a:endParaRPr lang="en-US"/>
          </a:p>
        </p:txBody>
      </p:sp>
      <p:sp>
        <p:nvSpPr>
          <p:cNvPr id="44" name="Content Placeholder 38">
            <a:extLst>
              <a:ext uri="{FF2B5EF4-FFF2-40B4-BE49-F238E27FC236}">
                <a16:creationId xmlns:a16="http://schemas.microsoft.com/office/drawing/2014/main" id="{CD1AFD26-A5F3-453D-957F-268A6DECED9C}"/>
              </a:ext>
            </a:extLst>
          </p:cNvPr>
          <p:cNvSpPr>
            <a:spLocks noGrp="1"/>
          </p:cNvSpPr>
          <p:nvPr>
            <p:ph sz="quarter" idx="15"/>
          </p:nvPr>
        </p:nvSpPr>
        <p:spPr>
          <a:xfrm>
            <a:off x="3122676" y="2503652"/>
            <a:ext cx="2259110" cy="430887"/>
          </a:xfrm>
        </p:spPr>
        <p:txBody>
          <a:bodyPr/>
          <a:lstStyle/>
          <a:p>
            <a:pPr lvl="0"/>
            <a:endParaRPr lang="en-US"/>
          </a:p>
        </p:txBody>
      </p:sp>
      <p:sp>
        <p:nvSpPr>
          <p:cNvPr id="45" name="Content Placeholder 38">
            <a:extLst>
              <a:ext uri="{FF2B5EF4-FFF2-40B4-BE49-F238E27FC236}">
                <a16:creationId xmlns:a16="http://schemas.microsoft.com/office/drawing/2014/main" id="{C0411BB7-7CA8-4DC4-AD36-BA022F2683FD}"/>
              </a:ext>
            </a:extLst>
          </p:cNvPr>
          <p:cNvSpPr>
            <a:spLocks noGrp="1"/>
          </p:cNvSpPr>
          <p:nvPr>
            <p:ph sz="quarter" idx="16"/>
          </p:nvPr>
        </p:nvSpPr>
        <p:spPr>
          <a:xfrm>
            <a:off x="3154903" y="3169395"/>
            <a:ext cx="2259110" cy="430887"/>
          </a:xfrm>
        </p:spPr>
        <p:txBody>
          <a:bodyPr/>
          <a:lstStyle/>
          <a:p>
            <a:pPr lvl="0"/>
            <a:endParaRPr lang="en-US"/>
          </a:p>
        </p:txBody>
      </p:sp>
      <p:sp>
        <p:nvSpPr>
          <p:cNvPr id="46" name="Content Placeholder 38">
            <a:extLst>
              <a:ext uri="{FF2B5EF4-FFF2-40B4-BE49-F238E27FC236}">
                <a16:creationId xmlns:a16="http://schemas.microsoft.com/office/drawing/2014/main" id="{EFFF2683-61F2-4433-90F5-CE644E976E46}"/>
              </a:ext>
            </a:extLst>
          </p:cNvPr>
          <p:cNvSpPr>
            <a:spLocks noGrp="1"/>
          </p:cNvSpPr>
          <p:nvPr>
            <p:ph sz="quarter" idx="17"/>
          </p:nvPr>
        </p:nvSpPr>
        <p:spPr>
          <a:xfrm>
            <a:off x="3154903" y="3898222"/>
            <a:ext cx="2259110" cy="430887"/>
          </a:xfrm>
        </p:spPr>
        <p:txBody>
          <a:bodyPr/>
          <a:lstStyle/>
          <a:p>
            <a:pPr lvl="0"/>
            <a:endParaRPr lang="en-US"/>
          </a:p>
        </p:txBody>
      </p:sp>
      <p:sp>
        <p:nvSpPr>
          <p:cNvPr id="47" name="Content Placeholder 38">
            <a:extLst>
              <a:ext uri="{FF2B5EF4-FFF2-40B4-BE49-F238E27FC236}">
                <a16:creationId xmlns:a16="http://schemas.microsoft.com/office/drawing/2014/main" id="{6BAF8FC0-AB35-4DCF-B62E-AF12628FE077}"/>
              </a:ext>
            </a:extLst>
          </p:cNvPr>
          <p:cNvSpPr>
            <a:spLocks noGrp="1"/>
          </p:cNvSpPr>
          <p:nvPr>
            <p:ph sz="quarter" idx="18"/>
          </p:nvPr>
        </p:nvSpPr>
        <p:spPr>
          <a:xfrm>
            <a:off x="5635868" y="1774825"/>
            <a:ext cx="2259110" cy="430887"/>
          </a:xfrm>
        </p:spPr>
        <p:txBody>
          <a:bodyPr/>
          <a:lstStyle/>
          <a:p>
            <a:pPr lvl="0"/>
            <a:endParaRPr lang="en-US"/>
          </a:p>
        </p:txBody>
      </p:sp>
      <p:sp>
        <p:nvSpPr>
          <p:cNvPr id="48" name="Content Placeholder 38">
            <a:extLst>
              <a:ext uri="{FF2B5EF4-FFF2-40B4-BE49-F238E27FC236}">
                <a16:creationId xmlns:a16="http://schemas.microsoft.com/office/drawing/2014/main" id="{386E9624-3E28-4011-9BC8-0276DE7F7DA0}"/>
              </a:ext>
            </a:extLst>
          </p:cNvPr>
          <p:cNvSpPr>
            <a:spLocks noGrp="1"/>
          </p:cNvSpPr>
          <p:nvPr>
            <p:ph sz="quarter" idx="19"/>
          </p:nvPr>
        </p:nvSpPr>
        <p:spPr>
          <a:xfrm>
            <a:off x="5642708" y="2503652"/>
            <a:ext cx="2259110" cy="430887"/>
          </a:xfrm>
        </p:spPr>
        <p:txBody>
          <a:bodyPr/>
          <a:lstStyle/>
          <a:p>
            <a:pPr lvl="0"/>
            <a:endParaRPr lang="en-US"/>
          </a:p>
        </p:txBody>
      </p:sp>
      <p:sp>
        <p:nvSpPr>
          <p:cNvPr id="49" name="Content Placeholder 38">
            <a:extLst>
              <a:ext uri="{FF2B5EF4-FFF2-40B4-BE49-F238E27FC236}">
                <a16:creationId xmlns:a16="http://schemas.microsoft.com/office/drawing/2014/main" id="{C2945332-6471-4809-A9DB-00B996323A8A}"/>
              </a:ext>
            </a:extLst>
          </p:cNvPr>
          <p:cNvSpPr>
            <a:spLocks noGrp="1"/>
          </p:cNvSpPr>
          <p:nvPr>
            <p:ph sz="quarter" idx="20"/>
          </p:nvPr>
        </p:nvSpPr>
        <p:spPr>
          <a:xfrm>
            <a:off x="5674935" y="3169395"/>
            <a:ext cx="2259110" cy="430887"/>
          </a:xfrm>
        </p:spPr>
        <p:txBody>
          <a:bodyPr/>
          <a:lstStyle/>
          <a:p>
            <a:pPr lvl="0"/>
            <a:endParaRPr lang="en-US"/>
          </a:p>
        </p:txBody>
      </p:sp>
      <p:sp>
        <p:nvSpPr>
          <p:cNvPr id="50" name="Content Placeholder 38">
            <a:extLst>
              <a:ext uri="{FF2B5EF4-FFF2-40B4-BE49-F238E27FC236}">
                <a16:creationId xmlns:a16="http://schemas.microsoft.com/office/drawing/2014/main" id="{01E27988-6B34-4E06-BE34-DCF205844B11}"/>
              </a:ext>
            </a:extLst>
          </p:cNvPr>
          <p:cNvSpPr>
            <a:spLocks noGrp="1"/>
          </p:cNvSpPr>
          <p:nvPr>
            <p:ph sz="quarter" idx="21"/>
          </p:nvPr>
        </p:nvSpPr>
        <p:spPr>
          <a:xfrm>
            <a:off x="5674935" y="3898222"/>
            <a:ext cx="2259110" cy="430887"/>
          </a:xfrm>
        </p:spPr>
        <p:txBody>
          <a:bodyPr/>
          <a:lstStyle/>
          <a:p>
            <a:pPr lvl="0"/>
            <a:endParaRPr lang="en-US"/>
          </a:p>
        </p:txBody>
      </p:sp>
      <p:sp>
        <p:nvSpPr>
          <p:cNvPr id="51" name="Content Placeholder 38">
            <a:extLst>
              <a:ext uri="{FF2B5EF4-FFF2-40B4-BE49-F238E27FC236}">
                <a16:creationId xmlns:a16="http://schemas.microsoft.com/office/drawing/2014/main" id="{740F22A9-F953-45C3-89A8-8634E4A6B575}"/>
              </a:ext>
            </a:extLst>
          </p:cNvPr>
          <p:cNvSpPr>
            <a:spLocks noGrp="1"/>
          </p:cNvSpPr>
          <p:nvPr>
            <p:ph sz="quarter" idx="22"/>
          </p:nvPr>
        </p:nvSpPr>
        <p:spPr>
          <a:xfrm>
            <a:off x="8343167" y="1774825"/>
            <a:ext cx="2259110" cy="430887"/>
          </a:xfrm>
        </p:spPr>
        <p:txBody>
          <a:bodyPr/>
          <a:lstStyle/>
          <a:p>
            <a:pPr lvl="0"/>
            <a:endParaRPr lang="en-US"/>
          </a:p>
        </p:txBody>
      </p:sp>
      <p:sp>
        <p:nvSpPr>
          <p:cNvPr id="52" name="Content Placeholder 38">
            <a:extLst>
              <a:ext uri="{FF2B5EF4-FFF2-40B4-BE49-F238E27FC236}">
                <a16:creationId xmlns:a16="http://schemas.microsoft.com/office/drawing/2014/main" id="{607D5068-D868-43B5-811B-C79C9DCFA438}"/>
              </a:ext>
            </a:extLst>
          </p:cNvPr>
          <p:cNvSpPr>
            <a:spLocks noGrp="1"/>
          </p:cNvSpPr>
          <p:nvPr>
            <p:ph sz="quarter" idx="23"/>
          </p:nvPr>
        </p:nvSpPr>
        <p:spPr>
          <a:xfrm>
            <a:off x="8350007" y="2503652"/>
            <a:ext cx="2259110" cy="430887"/>
          </a:xfrm>
        </p:spPr>
        <p:txBody>
          <a:bodyPr/>
          <a:lstStyle/>
          <a:p>
            <a:pPr lvl="0"/>
            <a:endParaRPr lang="en-US"/>
          </a:p>
        </p:txBody>
      </p:sp>
      <p:sp>
        <p:nvSpPr>
          <p:cNvPr id="53" name="Content Placeholder 38">
            <a:extLst>
              <a:ext uri="{FF2B5EF4-FFF2-40B4-BE49-F238E27FC236}">
                <a16:creationId xmlns:a16="http://schemas.microsoft.com/office/drawing/2014/main" id="{968F50CE-305C-42CF-8B0B-85F323BF70E9}"/>
              </a:ext>
            </a:extLst>
          </p:cNvPr>
          <p:cNvSpPr>
            <a:spLocks noGrp="1"/>
          </p:cNvSpPr>
          <p:nvPr>
            <p:ph sz="quarter" idx="24"/>
          </p:nvPr>
        </p:nvSpPr>
        <p:spPr>
          <a:xfrm>
            <a:off x="8382234" y="3169395"/>
            <a:ext cx="2259110" cy="430887"/>
          </a:xfrm>
        </p:spPr>
        <p:txBody>
          <a:bodyPr/>
          <a:lstStyle/>
          <a:p>
            <a:pPr lvl="0"/>
            <a:endParaRPr lang="en-US"/>
          </a:p>
        </p:txBody>
      </p:sp>
      <p:sp>
        <p:nvSpPr>
          <p:cNvPr id="54" name="Content Placeholder 38">
            <a:extLst>
              <a:ext uri="{FF2B5EF4-FFF2-40B4-BE49-F238E27FC236}">
                <a16:creationId xmlns:a16="http://schemas.microsoft.com/office/drawing/2014/main" id="{3CD21E8E-8541-4E54-9BC8-71F5B54D1AA4}"/>
              </a:ext>
            </a:extLst>
          </p:cNvPr>
          <p:cNvSpPr>
            <a:spLocks noGrp="1"/>
          </p:cNvSpPr>
          <p:nvPr>
            <p:ph sz="quarter" idx="25"/>
          </p:nvPr>
        </p:nvSpPr>
        <p:spPr>
          <a:xfrm>
            <a:off x="8382234" y="3898222"/>
            <a:ext cx="2259110" cy="430887"/>
          </a:xfrm>
        </p:spPr>
        <p:txBody>
          <a:bodyPr/>
          <a:lstStyle/>
          <a:p>
            <a:pPr lvl="0"/>
            <a:endParaRPr lang="en-US"/>
          </a:p>
        </p:txBody>
      </p:sp>
    </p:spTree>
    <p:extLst>
      <p:ext uri="{BB962C8B-B14F-4D97-AF65-F5344CB8AC3E}">
        <p14:creationId xmlns:p14="http://schemas.microsoft.com/office/powerpoint/2010/main" val="42347118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0627-2B51-408C-B30B-E4D51C165C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C181A04-7D82-4458-8EEB-91D8F0155747}"/>
              </a:ext>
            </a:extLst>
          </p:cNvPr>
          <p:cNvSpPr>
            <a:spLocks noGrp="1"/>
          </p:cNvSpPr>
          <p:nvPr>
            <p:ph sz="quarter" idx="10"/>
          </p:nvPr>
        </p:nvSpPr>
        <p:spPr>
          <a:xfrm>
            <a:off x="588963" y="4114800"/>
            <a:ext cx="2439987" cy="430887"/>
          </a:xfrm>
        </p:spPr>
        <p:txBody>
          <a:bodyPr/>
          <a:lstStyle/>
          <a:p>
            <a:pPr lvl="0"/>
            <a:endParaRPr lang="en-US"/>
          </a:p>
        </p:txBody>
      </p:sp>
      <p:sp>
        <p:nvSpPr>
          <p:cNvPr id="5" name="Content Placeholder 3">
            <a:extLst>
              <a:ext uri="{FF2B5EF4-FFF2-40B4-BE49-F238E27FC236}">
                <a16:creationId xmlns:a16="http://schemas.microsoft.com/office/drawing/2014/main" id="{87EA8A8D-6485-4178-8B4F-CB2497F3B724}"/>
              </a:ext>
            </a:extLst>
          </p:cNvPr>
          <p:cNvSpPr>
            <a:spLocks noGrp="1"/>
          </p:cNvSpPr>
          <p:nvPr>
            <p:ph sz="quarter" idx="11"/>
          </p:nvPr>
        </p:nvSpPr>
        <p:spPr>
          <a:xfrm>
            <a:off x="588263" y="4899660"/>
            <a:ext cx="2439987" cy="430887"/>
          </a:xfrm>
        </p:spPr>
        <p:txBody>
          <a:bodyPr/>
          <a:lstStyle/>
          <a:p>
            <a:pPr lvl="0"/>
            <a:endParaRPr lang="en-US"/>
          </a:p>
        </p:txBody>
      </p:sp>
      <p:sp>
        <p:nvSpPr>
          <p:cNvPr id="6" name="Content Placeholder 3">
            <a:extLst>
              <a:ext uri="{FF2B5EF4-FFF2-40B4-BE49-F238E27FC236}">
                <a16:creationId xmlns:a16="http://schemas.microsoft.com/office/drawing/2014/main" id="{5441F88C-769E-4E53-8B79-70D9570D3D6F}"/>
              </a:ext>
            </a:extLst>
          </p:cNvPr>
          <p:cNvSpPr>
            <a:spLocks noGrp="1"/>
          </p:cNvSpPr>
          <p:nvPr>
            <p:ph sz="quarter" idx="12"/>
          </p:nvPr>
        </p:nvSpPr>
        <p:spPr>
          <a:xfrm>
            <a:off x="588263" y="5580698"/>
            <a:ext cx="2439987" cy="430887"/>
          </a:xfrm>
        </p:spPr>
        <p:txBody>
          <a:bodyPr/>
          <a:lstStyle/>
          <a:p>
            <a:pPr lvl="0"/>
            <a:endParaRPr lang="en-US"/>
          </a:p>
        </p:txBody>
      </p:sp>
      <p:sp>
        <p:nvSpPr>
          <p:cNvPr id="7" name="Content Placeholder 3">
            <a:extLst>
              <a:ext uri="{FF2B5EF4-FFF2-40B4-BE49-F238E27FC236}">
                <a16:creationId xmlns:a16="http://schemas.microsoft.com/office/drawing/2014/main" id="{9B0585E3-4255-4452-A57F-B4545DE126C6}"/>
              </a:ext>
            </a:extLst>
          </p:cNvPr>
          <p:cNvSpPr>
            <a:spLocks noGrp="1"/>
          </p:cNvSpPr>
          <p:nvPr>
            <p:ph sz="quarter" idx="13"/>
          </p:nvPr>
        </p:nvSpPr>
        <p:spPr>
          <a:xfrm>
            <a:off x="3370263" y="4114800"/>
            <a:ext cx="2439987" cy="430887"/>
          </a:xfrm>
        </p:spPr>
        <p:txBody>
          <a:bodyPr/>
          <a:lstStyle/>
          <a:p>
            <a:pPr lvl="0"/>
            <a:endParaRPr lang="en-US"/>
          </a:p>
        </p:txBody>
      </p:sp>
      <p:sp>
        <p:nvSpPr>
          <p:cNvPr id="8" name="Content Placeholder 3">
            <a:extLst>
              <a:ext uri="{FF2B5EF4-FFF2-40B4-BE49-F238E27FC236}">
                <a16:creationId xmlns:a16="http://schemas.microsoft.com/office/drawing/2014/main" id="{4F2041E0-AF57-4DC8-8CCB-96E3D8155104}"/>
              </a:ext>
            </a:extLst>
          </p:cNvPr>
          <p:cNvSpPr>
            <a:spLocks noGrp="1"/>
          </p:cNvSpPr>
          <p:nvPr>
            <p:ph sz="quarter" idx="14"/>
          </p:nvPr>
        </p:nvSpPr>
        <p:spPr>
          <a:xfrm>
            <a:off x="3369563" y="4899660"/>
            <a:ext cx="2439987" cy="430887"/>
          </a:xfrm>
        </p:spPr>
        <p:txBody>
          <a:bodyPr/>
          <a:lstStyle/>
          <a:p>
            <a:pPr lvl="0"/>
            <a:endParaRPr lang="en-US"/>
          </a:p>
        </p:txBody>
      </p:sp>
      <p:sp>
        <p:nvSpPr>
          <p:cNvPr id="9" name="Content Placeholder 3">
            <a:extLst>
              <a:ext uri="{FF2B5EF4-FFF2-40B4-BE49-F238E27FC236}">
                <a16:creationId xmlns:a16="http://schemas.microsoft.com/office/drawing/2014/main" id="{5A80C8A6-EC36-4BBD-A5C2-B8FC86C884F4}"/>
              </a:ext>
            </a:extLst>
          </p:cNvPr>
          <p:cNvSpPr>
            <a:spLocks noGrp="1"/>
          </p:cNvSpPr>
          <p:nvPr>
            <p:ph sz="quarter" idx="15"/>
          </p:nvPr>
        </p:nvSpPr>
        <p:spPr>
          <a:xfrm>
            <a:off x="3369563" y="5580698"/>
            <a:ext cx="2439987" cy="430887"/>
          </a:xfrm>
        </p:spPr>
        <p:txBody>
          <a:bodyPr/>
          <a:lstStyle/>
          <a:p>
            <a:pPr lvl="0"/>
            <a:endParaRPr lang="en-US"/>
          </a:p>
        </p:txBody>
      </p:sp>
      <p:sp>
        <p:nvSpPr>
          <p:cNvPr id="10" name="Content Placeholder 3">
            <a:extLst>
              <a:ext uri="{FF2B5EF4-FFF2-40B4-BE49-F238E27FC236}">
                <a16:creationId xmlns:a16="http://schemas.microsoft.com/office/drawing/2014/main" id="{07BE4852-2EC9-4ACA-8DC9-98A962263F38}"/>
              </a:ext>
            </a:extLst>
          </p:cNvPr>
          <p:cNvSpPr>
            <a:spLocks noGrp="1"/>
          </p:cNvSpPr>
          <p:nvPr>
            <p:ph sz="quarter" idx="16"/>
          </p:nvPr>
        </p:nvSpPr>
        <p:spPr>
          <a:xfrm>
            <a:off x="6256338" y="4114800"/>
            <a:ext cx="2439987" cy="430887"/>
          </a:xfrm>
        </p:spPr>
        <p:txBody>
          <a:bodyPr/>
          <a:lstStyle/>
          <a:p>
            <a:pPr lvl="0"/>
            <a:endParaRPr lang="en-US"/>
          </a:p>
        </p:txBody>
      </p:sp>
      <p:sp>
        <p:nvSpPr>
          <p:cNvPr id="11" name="Content Placeholder 3">
            <a:extLst>
              <a:ext uri="{FF2B5EF4-FFF2-40B4-BE49-F238E27FC236}">
                <a16:creationId xmlns:a16="http://schemas.microsoft.com/office/drawing/2014/main" id="{7FF85057-B5F9-47A9-8457-262E1F3212F5}"/>
              </a:ext>
            </a:extLst>
          </p:cNvPr>
          <p:cNvSpPr>
            <a:spLocks noGrp="1"/>
          </p:cNvSpPr>
          <p:nvPr>
            <p:ph sz="quarter" idx="17"/>
          </p:nvPr>
        </p:nvSpPr>
        <p:spPr>
          <a:xfrm>
            <a:off x="6255638" y="4899660"/>
            <a:ext cx="2439987" cy="430887"/>
          </a:xfrm>
        </p:spPr>
        <p:txBody>
          <a:bodyPr/>
          <a:lstStyle/>
          <a:p>
            <a:pPr lvl="0"/>
            <a:endParaRPr lang="en-US"/>
          </a:p>
        </p:txBody>
      </p:sp>
      <p:sp>
        <p:nvSpPr>
          <p:cNvPr id="12" name="Content Placeholder 3">
            <a:extLst>
              <a:ext uri="{FF2B5EF4-FFF2-40B4-BE49-F238E27FC236}">
                <a16:creationId xmlns:a16="http://schemas.microsoft.com/office/drawing/2014/main" id="{E48555F6-30FD-412D-80DA-93113BA170D3}"/>
              </a:ext>
            </a:extLst>
          </p:cNvPr>
          <p:cNvSpPr>
            <a:spLocks noGrp="1"/>
          </p:cNvSpPr>
          <p:nvPr>
            <p:ph sz="quarter" idx="18"/>
          </p:nvPr>
        </p:nvSpPr>
        <p:spPr>
          <a:xfrm>
            <a:off x="6255638" y="5580698"/>
            <a:ext cx="2439987" cy="430887"/>
          </a:xfrm>
        </p:spPr>
        <p:txBody>
          <a:bodyPr/>
          <a:lstStyle/>
          <a:p>
            <a:pPr lvl="0"/>
            <a:endParaRPr lang="en-US"/>
          </a:p>
        </p:txBody>
      </p:sp>
      <p:sp>
        <p:nvSpPr>
          <p:cNvPr id="14" name="Content Placeholder 13">
            <a:extLst>
              <a:ext uri="{FF2B5EF4-FFF2-40B4-BE49-F238E27FC236}">
                <a16:creationId xmlns:a16="http://schemas.microsoft.com/office/drawing/2014/main" id="{A2D32131-B925-401C-95E5-EDBE45FAD969}"/>
              </a:ext>
            </a:extLst>
          </p:cNvPr>
          <p:cNvSpPr>
            <a:spLocks noGrp="1"/>
          </p:cNvSpPr>
          <p:nvPr>
            <p:ph sz="quarter" idx="19"/>
          </p:nvPr>
        </p:nvSpPr>
        <p:spPr>
          <a:xfrm>
            <a:off x="9272588" y="4114801"/>
            <a:ext cx="215741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8033748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BA2DDB-65BE-42A1-B233-CA0F16BDF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83B74-F50A-4B40-A48F-003B91DC7BA8}"/>
              </a:ext>
            </a:extLst>
          </p:cNvPr>
          <p:cNvSpPr>
            <a:spLocks noGrp="1"/>
          </p:cNvSpPr>
          <p:nvPr>
            <p:ph sz="quarter" idx="10"/>
          </p:nvPr>
        </p:nvSpPr>
        <p:spPr>
          <a:xfrm>
            <a:off x="2520950" y="1238250"/>
            <a:ext cx="3400348" cy="501340"/>
          </a:xfrm>
        </p:spPr>
        <p:txBody>
          <a:bodyPr/>
          <a:lstStyle/>
          <a:p>
            <a:pPr lvl="0"/>
            <a:endParaRPr lang="en-US"/>
          </a:p>
        </p:txBody>
      </p:sp>
      <p:sp>
        <p:nvSpPr>
          <p:cNvPr id="4" name="Content Placeholder 2">
            <a:extLst>
              <a:ext uri="{FF2B5EF4-FFF2-40B4-BE49-F238E27FC236}">
                <a16:creationId xmlns:a16="http://schemas.microsoft.com/office/drawing/2014/main" id="{4B2F2964-D0EE-4E34-A085-21AFA2CCDD37}"/>
              </a:ext>
            </a:extLst>
          </p:cNvPr>
          <p:cNvSpPr>
            <a:spLocks noGrp="1"/>
          </p:cNvSpPr>
          <p:nvPr>
            <p:ph sz="quarter" idx="11"/>
          </p:nvPr>
        </p:nvSpPr>
        <p:spPr>
          <a:xfrm>
            <a:off x="2520950" y="2070874"/>
            <a:ext cx="3400348" cy="501340"/>
          </a:xfrm>
        </p:spPr>
        <p:txBody>
          <a:bodyPr/>
          <a:lstStyle/>
          <a:p>
            <a:pPr lvl="0"/>
            <a:endParaRPr lang="en-US"/>
          </a:p>
        </p:txBody>
      </p:sp>
    </p:spTree>
    <p:extLst>
      <p:ext uri="{BB962C8B-B14F-4D97-AF65-F5344CB8AC3E}">
        <p14:creationId xmlns:p14="http://schemas.microsoft.com/office/powerpoint/2010/main" val="2041561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4444-53F7-4201-81DB-37AF1F9BB5D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61B1EC8-9AAD-409B-A05C-C0502783F5ED}"/>
              </a:ext>
            </a:extLst>
          </p:cNvPr>
          <p:cNvSpPr>
            <a:spLocks noGrp="1"/>
          </p:cNvSpPr>
          <p:nvPr>
            <p:ph sz="quarter" idx="10"/>
          </p:nvPr>
        </p:nvSpPr>
        <p:spPr>
          <a:xfrm>
            <a:off x="5810250" y="1773238"/>
            <a:ext cx="4951413" cy="430887"/>
          </a:xfrm>
        </p:spPr>
        <p:txBody>
          <a:bodyPr/>
          <a:lstStyle/>
          <a:p>
            <a:pPr lvl="0"/>
            <a:endParaRPr lang="en-US"/>
          </a:p>
        </p:txBody>
      </p:sp>
      <p:sp>
        <p:nvSpPr>
          <p:cNvPr id="5" name="Content Placeholder 3">
            <a:extLst>
              <a:ext uri="{FF2B5EF4-FFF2-40B4-BE49-F238E27FC236}">
                <a16:creationId xmlns:a16="http://schemas.microsoft.com/office/drawing/2014/main" id="{D6EC4EF5-7BA4-41BD-8CEC-AF27899D512A}"/>
              </a:ext>
            </a:extLst>
          </p:cNvPr>
          <p:cNvSpPr>
            <a:spLocks noGrp="1"/>
          </p:cNvSpPr>
          <p:nvPr>
            <p:ph sz="quarter" idx="11"/>
          </p:nvPr>
        </p:nvSpPr>
        <p:spPr>
          <a:xfrm>
            <a:off x="5810250" y="2535278"/>
            <a:ext cx="4951413" cy="430887"/>
          </a:xfrm>
        </p:spPr>
        <p:txBody>
          <a:bodyPr/>
          <a:lstStyle/>
          <a:p>
            <a:pPr lvl="0"/>
            <a:endParaRPr lang="en-US"/>
          </a:p>
        </p:txBody>
      </p:sp>
      <p:sp>
        <p:nvSpPr>
          <p:cNvPr id="6" name="Content Placeholder 3">
            <a:extLst>
              <a:ext uri="{FF2B5EF4-FFF2-40B4-BE49-F238E27FC236}">
                <a16:creationId xmlns:a16="http://schemas.microsoft.com/office/drawing/2014/main" id="{1C2832BC-C967-41A7-8ADB-086DB84318B7}"/>
              </a:ext>
            </a:extLst>
          </p:cNvPr>
          <p:cNvSpPr>
            <a:spLocks noGrp="1"/>
          </p:cNvSpPr>
          <p:nvPr>
            <p:ph sz="quarter" idx="12"/>
          </p:nvPr>
        </p:nvSpPr>
        <p:spPr>
          <a:xfrm>
            <a:off x="5810250" y="3297318"/>
            <a:ext cx="4951413" cy="430887"/>
          </a:xfrm>
        </p:spPr>
        <p:txBody>
          <a:bodyPr/>
          <a:lstStyle/>
          <a:p>
            <a:pPr lvl="0"/>
            <a:endParaRPr lang="en-US"/>
          </a:p>
        </p:txBody>
      </p:sp>
      <p:sp>
        <p:nvSpPr>
          <p:cNvPr id="7" name="Content Placeholder 3">
            <a:extLst>
              <a:ext uri="{FF2B5EF4-FFF2-40B4-BE49-F238E27FC236}">
                <a16:creationId xmlns:a16="http://schemas.microsoft.com/office/drawing/2014/main" id="{19654C1C-2392-43FD-9E81-53F979D6D52B}"/>
              </a:ext>
            </a:extLst>
          </p:cNvPr>
          <p:cNvSpPr>
            <a:spLocks noGrp="1"/>
          </p:cNvSpPr>
          <p:nvPr>
            <p:ph sz="quarter" idx="13"/>
          </p:nvPr>
        </p:nvSpPr>
        <p:spPr>
          <a:xfrm>
            <a:off x="5810250" y="4059358"/>
            <a:ext cx="4951413" cy="430887"/>
          </a:xfrm>
        </p:spPr>
        <p:txBody>
          <a:bodyPr/>
          <a:lstStyle/>
          <a:p>
            <a:pPr lvl="0"/>
            <a:endParaRPr lang="en-US"/>
          </a:p>
        </p:txBody>
      </p:sp>
    </p:spTree>
    <p:extLst>
      <p:ext uri="{BB962C8B-B14F-4D97-AF65-F5344CB8AC3E}">
        <p14:creationId xmlns:p14="http://schemas.microsoft.com/office/powerpoint/2010/main" val="27910267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1927532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A39-C76D-4531-8DEE-A509176FE1D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45B0A8C-E9C6-441C-A52F-B424FBEE7A54}"/>
              </a:ext>
            </a:extLst>
          </p:cNvPr>
          <p:cNvSpPr>
            <a:spLocks noGrp="1"/>
          </p:cNvSpPr>
          <p:nvPr>
            <p:ph sz="quarter" idx="10"/>
          </p:nvPr>
        </p:nvSpPr>
        <p:spPr>
          <a:xfrm>
            <a:off x="6887660" y="5081492"/>
            <a:ext cx="3746500" cy="430887"/>
          </a:xfrm>
        </p:spPr>
        <p:txBody>
          <a:bodyPr/>
          <a:lstStyle/>
          <a:p>
            <a:pPr lvl="0"/>
            <a:endParaRPr lang="en-US"/>
          </a:p>
        </p:txBody>
      </p:sp>
      <p:sp>
        <p:nvSpPr>
          <p:cNvPr id="5" name="Content Placeholder 3">
            <a:extLst>
              <a:ext uri="{FF2B5EF4-FFF2-40B4-BE49-F238E27FC236}">
                <a16:creationId xmlns:a16="http://schemas.microsoft.com/office/drawing/2014/main" id="{03B41470-6863-44E9-AECD-40BED219881B}"/>
              </a:ext>
            </a:extLst>
          </p:cNvPr>
          <p:cNvSpPr>
            <a:spLocks noGrp="1"/>
          </p:cNvSpPr>
          <p:nvPr>
            <p:ph sz="quarter" idx="11"/>
          </p:nvPr>
        </p:nvSpPr>
        <p:spPr>
          <a:xfrm>
            <a:off x="6887660" y="1824850"/>
            <a:ext cx="3746500" cy="430887"/>
          </a:xfrm>
        </p:spPr>
        <p:txBody>
          <a:bodyPr/>
          <a:lstStyle/>
          <a:p>
            <a:pPr lvl="0"/>
            <a:endParaRPr lang="en-US"/>
          </a:p>
        </p:txBody>
      </p:sp>
      <p:sp>
        <p:nvSpPr>
          <p:cNvPr id="6" name="Content Placeholder 3">
            <a:extLst>
              <a:ext uri="{FF2B5EF4-FFF2-40B4-BE49-F238E27FC236}">
                <a16:creationId xmlns:a16="http://schemas.microsoft.com/office/drawing/2014/main" id="{E474FA97-53AD-4EA4-8DE7-D5A8F213169D}"/>
              </a:ext>
            </a:extLst>
          </p:cNvPr>
          <p:cNvSpPr>
            <a:spLocks noGrp="1"/>
          </p:cNvSpPr>
          <p:nvPr>
            <p:ph sz="quarter" idx="12"/>
          </p:nvPr>
        </p:nvSpPr>
        <p:spPr>
          <a:xfrm>
            <a:off x="6887660" y="2635806"/>
            <a:ext cx="3746500" cy="430887"/>
          </a:xfrm>
        </p:spPr>
        <p:txBody>
          <a:bodyPr/>
          <a:lstStyle/>
          <a:p>
            <a:pPr lvl="0"/>
            <a:endParaRPr lang="en-US"/>
          </a:p>
        </p:txBody>
      </p:sp>
      <p:sp>
        <p:nvSpPr>
          <p:cNvPr id="7" name="Content Placeholder 3">
            <a:extLst>
              <a:ext uri="{FF2B5EF4-FFF2-40B4-BE49-F238E27FC236}">
                <a16:creationId xmlns:a16="http://schemas.microsoft.com/office/drawing/2014/main" id="{8C09246F-88E5-4C07-A059-3BF7CD9D49B5}"/>
              </a:ext>
            </a:extLst>
          </p:cNvPr>
          <p:cNvSpPr>
            <a:spLocks noGrp="1"/>
          </p:cNvSpPr>
          <p:nvPr>
            <p:ph sz="quarter" idx="13"/>
          </p:nvPr>
        </p:nvSpPr>
        <p:spPr>
          <a:xfrm>
            <a:off x="6887660" y="3429000"/>
            <a:ext cx="3746500" cy="430887"/>
          </a:xfrm>
        </p:spPr>
        <p:txBody>
          <a:bodyPr/>
          <a:lstStyle/>
          <a:p>
            <a:pPr lvl="0"/>
            <a:endParaRPr lang="en-US"/>
          </a:p>
        </p:txBody>
      </p:sp>
      <p:sp>
        <p:nvSpPr>
          <p:cNvPr id="8" name="Content Placeholder 3">
            <a:extLst>
              <a:ext uri="{FF2B5EF4-FFF2-40B4-BE49-F238E27FC236}">
                <a16:creationId xmlns:a16="http://schemas.microsoft.com/office/drawing/2014/main" id="{B4725E21-7F2D-4764-9E75-338BE5B90390}"/>
              </a:ext>
            </a:extLst>
          </p:cNvPr>
          <p:cNvSpPr>
            <a:spLocks noGrp="1"/>
          </p:cNvSpPr>
          <p:nvPr>
            <p:ph sz="quarter" idx="14"/>
          </p:nvPr>
        </p:nvSpPr>
        <p:spPr>
          <a:xfrm>
            <a:off x="6887660" y="4239956"/>
            <a:ext cx="3746500" cy="430887"/>
          </a:xfrm>
        </p:spPr>
        <p:txBody>
          <a:bodyPr/>
          <a:lstStyle/>
          <a:p>
            <a:pPr lvl="0"/>
            <a:endParaRPr lang="en-US"/>
          </a:p>
        </p:txBody>
      </p:sp>
    </p:spTree>
    <p:extLst>
      <p:ext uri="{BB962C8B-B14F-4D97-AF65-F5344CB8AC3E}">
        <p14:creationId xmlns:p14="http://schemas.microsoft.com/office/powerpoint/2010/main" val="3326415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A3FE-939C-4A1D-B697-E241985FBE0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8816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10440416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7949-9167-4D64-8DA2-D5E2476432A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9184A01-3113-4DB5-ADF8-CF359F1245A9}"/>
              </a:ext>
            </a:extLst>
          </p:cNvPr>
          <p:cNvSpPr>
            <a:spLocks noGrp="1"/>
          </p:cNvSpPr>
          <p:nvPr>
            <p:ph sz="quarter" idx="10"/>
          </p:nvPr>
        </p:nvSpPr>
        <p:spPr>
          <a:xfrm>
            <a:off x="925664" y="2221912"/>
            <a:ext cx="2638425" cy="430887"/>
          </a:xfrm>
        </p:spPr>
        <p:txBody>
          <a:bodyPr/>
          <a:lstStyle/>
          <a:p>
            <a:pPr lvl="0"/>
            <a:endParaRPr lang="en-US"/>
          </a:p>
        </p:txBody>
      </p:sp>
      <p:sp>
        <p:nvSpPr>
          <p:cNvPr id="5" name="Content Placeholder 3">
            <a:extLst>
              <a:ext uri="{FF2B5EF4-FFF2-40B4-BE49-F238E27FC236}">
                <a16:creationId xmlns:a16="http://schemas.microsoft.com/office/drawing/2014/main" id="{D7803E4C-4355-46AE-9E25-2FC3D8A03B6D}"/>
              </a:ext>
            </a:extLst>
          </p:cNvPr>
          <p:cNvSpPr>
            <a:spLocks noGrp="1"/>
          </p:cNvSpPr>
          <p:nvPr>
            <p:ph sz="quarter" idx="11"/>
          </p:nvPr>
        </p:nvSpPr>
        <p:spPr>
          <a:xfrm>
            <a:off x="914399" y="2955865"/>
            <a:ext cx="2638425" cy="430887"/>
          </a:xfrm>
        </p:spPr>
        <p:txBody>
          <a:bodyPr/>
          <a:lstStyle/>
          <a:p>
            <a:pPr lvl="0"/>
            <a:endParaRPr lang="en-US"/>
          </a:p>
        </p:txBody>
      </p:sp>
      <p:sp>
        <p:nvSpPr>
          <p:cNvPr id="6" name="Content Placeholder 3">
            <a:extLst>
              <a:ext uri="{FF2B5EF4-FFF2-40B4-BE49-F238E27FC236}">
                <a16:creationId xmlns:a16="http://schemas.microsoft.com/office/drawing/2014/main" id="{D759C7AD-B88C-435C-AF7F-964773A33786}"/>
              </a:ext>
            </a:extLst>
          </p:cNvPr>
          <p:cNvSpPr>
            <a:spLocks noGrp="1"/>
          </p:cNvSpPr>
          <p:nvPr>
            <p:ph sz="quarter" idx="12"/>
          </p:nvPr>
        </p:nvSpPr>
        <p:spPr>
          <a:xfrm>
            <a:off x="914397" y="3648069"/>
            <a:ext cx="2638425" cy="430887"/>
          </a:xfrm>
        </p:spPr>
        <p:txBody>
          <a:bodyPr/>
          <a:lstStyle/>
          <a:p>
            <a:pPr lvl="0"/>
            <a:endParaRPr lang="en-US"/>
          </a:p>
        </p:txBody>
      </p:sp>
      <p:sp>
        <p:nvSpPr>
          <p:cNvPr id="7" name="Content Placeholder 3">
            <a:extLst>
              <a:ext uri="{FF2B5EF4-FFF2-40B4-BE49-F238E27FC236}">
                <a16:creationId xmlns:a16="http://schemas.microsoft.com/office/drawing/2014/main" id="{7AAC7607-CDB9-4541-A418-E505497EF9E5}"/>
              </a:ext>
            </a:extLst>
          </p:cNvPr>
          <p:cNvSpPr>
            <a:spLocks noGrp="1"/>
          </p:cNvSpPr>
          <p:nvPr>
            <p:ph sz="quarter" idx="13"/>
          </p:nvPr>
        </p:nvSpPr>
        <p:spPr>
          <a:xfrm>
            <a:off x="914396" y="4340273"/>
            <a:ext cx="2638425" cy="430887"/>
          </a:xfrm>
        </p:spPr>
        <p:txBody>
          <a:bodyPr/>
          <a:lstStyle/>
          <a:p>
            <a:pPr lvl="0"/>
            <a:endParaRPr lang="en-US"/>
          </a:p>
        </p:txBody>
      </p:sp>
      <p:sp>
        <p:nvSpPr>
          <p:cNvPr id="8" name="Content Placeholder 3">
            <a:extLst>
              <a:ext uri="{FF2B5EF4-FFF2-40B4-BE49-F238E27FC236}">
                <a16:creationId xmlns:a16="http://schemas.microsoft.com/office/drawing/2014/main" id="{035B9F10-C6C9-492A-B53C-C4B2B4ECEF6D}"/>
              </a:ext>
            </a:extLst>
          </p:cNvPr>
          <p:cNvSpPr>
            <a:spLocks noGrp="1"/>
          </p:cNvSpPr>
          <p:nvPr>
            <p:ph sz="quarter" idx="14"/>
          </p:nvPr>
        </p:nvSpPr>
        <p:spPr>
          <a:xfrm>
            <a:off x="914395" y="5115975"/>
            <a:ext cx="2638425" cy="430887"/>
          </a:xfrm>
        </p:spPr>
        <p:txBody>
          <a:bodyPr/>
          <a:lstStyle/>
          <a:p>
            <a:pPr lvl="0"/>
            <a:endParaRPr lang="en-US"/>
          </a:p>
        </p:txBody>
      </p:sp>
    </p:spTree>
    <p:extLst>
      <p:ext uri="{BB962C8B-B14F-4D97-AF65-F5344CB8AC3E}">
        <p14:creationId xmlns:p14="http://schemas.microsoft.com/office/powerpoint/2010/main" val="13364736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6EE2-188B-4AC4-84A7-E2EC03F66AD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C38E804-EBF6-49AF-98B8-2DD70B900D75}"/>
              </a:ext>
            </a:extLst>
          </p:cNvPr>
          <p:cNvSpPr>
            <a:spLocks noGrp="1"/>
          </p:cNvSpPr>
          <p:nvPr>
            <p:ph sz="quarter" idx="10"/>
          </p:nvPr>
        </p:nvSpPr>
        <p:spPr>
          <a:xfrm>
            <a:off x="2106613" y="1909763"/>
            <a:ext cx="2095500" cy="430887"/>
          </a:xfrm>
        </p:spPr>
        <p:txBody>
          <a:bodyPr/>
          <a:lstStyle/>
          <a:p>
            <a:pPr lvl="0"/>
            <a:endParaRPr lang="en-US"/>
          </a:p>
        </p:txBody>
      </p:sp>
      <p:sp>
        <p:nvSpPr>
          <p:cNvPr id="5" name="Content Placeholder 3">
            <a:extLst>
              <a:ext uri="{FF2B5EF4-FFF2-40B4-BE49-F238E27FC236}">
                <a16:creationId xmlns:a16="http://schemas.microsoft.com/office/drawing/2014/main" id="{5D5E4390-7687-4D74-9BD3-8DD2D8D5D1F8}"/>
              </a:ext>
            </a:extLst>
          </p:cNvPr>
          <p:cNvSpPr>
            <a:spLocks noGrp="1"/>
          </p:cNvSpPr>
          <p:nvPr>
            <p:ph sz="quarter" idx="11"/>
          </p:nvPr>
        </p:nvSpPr>
        <p:spPr>
          <a:xfrm>
            <a:off x="2106613" y="2493050"/>
            <a:ext cx="2095500" cy="430887"/>
          </a:xfrm>
        </p:spPr>
        <p:txBody>
          <a:bodyPr/>
          <a:lstStyle/>
          <a:p>
            <a:pPr lvl="0"/>
            <a:endParaRPr lang="en-US"/>
          </a:p>
        </p:txBody>
      </p:sp>
      <p:sp>
        <p:nvSpPr>
          <p:cNvPr id="6" name="Content Placeholder 3">
            <a:extLst>
              <a:ext uri="{FF2B5EF4-FFF2-40B4-BE49-F238E27FC236}">
                <a16:creationId xmlns:a16="http://schemas.microsoft.com/office/drawing/2014/main" id="{AEB8B38A-DE77-4552-BBA5-8106992E5290}"/>
              </a:ext>
            </a:extLst>
          </p:cNvPr>
          <p:cNvSpPr>
            <a:spLocks noGrp="1"/>
          </p:cNvSpPr>
          <p:nvPr>
            <p:ph sz="quarter" idx="12"/>
          </p:nvPr>
        </p:nvSpPr>
        <p:spPr>
          <a:xfrm>
            <a:off x="2106613" y="3304127"/>
            <a:ext cx="2095500" cy="430887"/>
          </a:xfrm>
        </p:spPr>
        <p:txBody>
          <a:bodyPr/>
          <a:lstStyle/>
          <a:p>
            <a:pPr lvl="0"/>
            <a:endParaRPr lang="en-US"/>
          </a:p>
        </p:txBody>
      </p:sp>
      <p:sp>
        <p:nvSpPr>
          <p:cNvPr id="7" name="Content Placeholder 3">
            <a:extLst>
              <a:ext uri="{FF2B5EF4-FFF2-40B4-BE49-F238E27FC236}">
                <a16:creationId xmlns:a16="http://schemas.microsoft.com/office/drawing/2014/main" id="{3376C3D9-82A5-4CD6-92F6-72891C014E9B}"/>
              </a:ext>
            </a:extLst>
          </p:cNvPr>
          <p:cNvSpPr>
            <a:spLocks noGrp="1"/>
          </p:cNvSpPr>
          <p:nvPr>
            <p:ph sz="quarter" idx="13"/>
          </p:nvPr>
        </p:nvSpPr>
        <p:spPr>
          <a:xfrm>
            <a:off x="7548644" y="1909762"/>
            <a:ext cx="2095500" cy="430887"/>
          </a:xfrm>
        </p:spPr>
        <p:txBody>
          <a:bodyPr/>
          <a:lstStyle/>
          <a:p>
            <a:pPr lvl="0"/>
            <a:endParaRPr lang="en-US"/>
          </a:p>
        </p:txBody>
      </p:sp>
      <p:sp>
        <p:nvSpPr>
          <p:cNvPr id="8" name="Content Placeholder 3">
            <a:extLst>
              <a:ext uri="{FF2B5EF4-FFF2-40B4-BE49-F238E27FC236}">
                <a16:creationId xmlns:a16="http://schemas.microsoft.com/office/drawing/2014/main" id="{A925F0E9-720D-412D-8325-49F39C828726}"/>
              </a:ext>
            </a:extLst>
          </p:cNvPr>
          <p:cNvSpPr>
            <a:spLocks noGrp="1"/>
          </p:cNvSpPr>
          <p:nvPr>
            <p:ph sz="quarter" idx="14"/>
          </p:nvPr>
        </p:nvSpPr>
        <p:spPr>
          <a:xfrm>
            <a:off x="7548644" y="2708492"/>
            <a:ext cx="2095500" cy="430887"/>
          </a:xfrm>
        </p:spPr>
        <p:txBody>
          <a:bodyPr/>
          <a:lstStyle/>
          <a:p>
            <a:pPr lvl="0"/>
            <a:endParaRPr lang="en-US"/>
          </a:p>
        </p:txBody>
      </p:sp>
      <p:sp>
        <p:nvSpPr>
          <p:cNvPr id="9" name="Content Placeholder 3">
            <a:extLst>
              <a:ext uri="{FF2B5EF4-FFF2-40B4-BE49-F238E27FC236}">
                <a16:creationId xmlns:a16="http://schemas.microsoft.com/office/drawing/2014/main" id="{E8656D91-1345-4420-B220-56B6A598DA0A}"/>
              </a:ext>
            </a:extLst>
          </p:cNvPr>
          <p:cNvSpPr>
            <a:spLocks noGrp="1"/>
          </p:cNvSpPr>
          <p:nvPr>
            <p:ph sz="quarter" idx="15"/>
          </p:nvPr>
        </p:nvSpPr>
        <p:spPr>
          <a:xfrm>
            <a:off x="7548644" y="3568244"/>
            <a:ext cx="2095500" cy="430887"/>
          </a:xfrm>
        </p:spPr>
        <p:txBody>
          <a:bodyPr/>
          <a:lstStyle/>
          <a:p>
            <a:pPr lvl="0"/>
            <a:endParaRPr lang="en-US"/>
          </a:p>
        </p:txBody>
      </p:sp>
      <p:sp>
        <p:nvSpPr>
          <p:cNvPr id="10" name="Content Placeholder 3">
            <a:extLst>
              <a:ext uri="{FF2B5EF4-FFF2-40B4-BE49-F238E27FC236}">
                <a16:creationId xmlns:a16="http://schemas.microsoft.com/office/drawing/2014/main" id="{2042F01F-98DC-4835-93D9-8F632E712DB1}"/>
              </a:ext>
            </a:extLst>
          </p:cNvPr>
          <p:cNvSpPr>
            <a:spLocks noGrp="1"/>
          </p:cNvSpPr>
          <p:nvPr>
            <p:ph sz="quarter" idx="16"/>
          </p:nvPr>
        </p:nvSpPr>
        <p:spPr>
          <a:xfrm>
            <a:off x="7548644" y="4465129"/>
            <a:ext cx="2095500" cy="430887"/>
          </a:xfrm>
        </p:spPr>
        <p:txBody>
          <a:bodyPr/>
          <a:lstStyle/>
          <a:p>
            <a:pPr lvl="0"/>
            <a:endParaRPr lang="en-US"/>
          </a:p>
        </p:txBody>
      </p:sp>
      <p:sp>
        <p:nvSpPr>
          <p:cNvPr id="11" name="Content Placeholder 3">
            <a:extLst>
              <a:ext uri="{FF2B5EF4-FFF2-40B4-BE49-F238E27FC236}">
                <a16:creationId xmlns:a16="http://schemas.microsoft.com/office/drawing/2014/main" id="{C2BD8E61-7ADF-45E4-9882-487300F00E22}"/>
              </a:ext>
            </a:extLst>
          </p:cNvPr>
          <p:cNvSpPr>
            <a:spLocks noGrp="1"/>
          </p:cNvSpPr>
          <p:nvPr>
            <p:ph sz="quarter" idx="17"/>
          </p:nvPr>
        </p:nvSpPr>
        <p:spPr>
          <a:xfrm>
            <a:off x="7548644" y="5410721"/>
            <a:ext cx="2095500" cy="430887"/>
          </a:xfrm>
        </p:spPr>
        <p:txBody>
          <a:bodyPr/>
          <a:lstStyle/>
          <a:p>
            <a:pPr lvl="0"/>
            <a:endParaRPr lang="en-US"/>
          </a:p>
        </p:txBody>
      </p:sp>
    </p:spTree>
    <p:extLst>
      <p:ext uri="{BB962C8B-B14F-4D97-AF65-F5344CB8AC3E}">
        <p14:creationId xmlns:p14="http://schemas.microsoft.com/office/powerpoint/2010/main" val="22613190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095-D1BF-42AB-AA76-1CC70D3F9C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3851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38406957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4496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78995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6285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257838457"/>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C8616-8693-488C-97B4-8F99B56BC49F}"/>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8E5BE647-5B96-4D39-9E25-1DDCFF5595DE}"/>
              </a:ext>
            </a:extLst>
          </p:cNvPr>
          <p:cNvSpPr>
            <a:spLocks noGrp="1"/>
          </p:cNvSpPr>
          <p:nvPr>
            <p:ph sz="quarter" idx="10"/>
          </p:nvPr>
        </p:nvSpPr>
        <p:spPr>
          <a:xfrm>
            <a:off x="1460500" y="3616325"/>
            <a:ext cx="6891338" cy="430887"/>
          </a:xfrm>
        </p:spPr>
        <p:txBody>
          <a:bodyPr/>
          <a:lstStyle/>
          <a:p>
            <a:pPr lvl="0"/>
            <a:endParaRPr lang="en-US"/>
          </a:p>
        </p:txBody>
      </p:sp>
    </p:spTree>
    <p:extLst>
      <p:ext uri="{BB962C8B-B14F-4D97-AF65-F5344CB8AC3E}">
        <p14:creationId xmlns:p14="http://schemas.microsoft.com/office/powerpoint/2010/main" val="1344289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89260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3751337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666853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4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4064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F45A-91E9-4984-90FF-9F00CADEBD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080CF3-2FEB-47E2-96DC-3F45D3C059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27207-7FD5-4E37-AE9E-A57411F8939D}"/>
              </a:ext>
            </a:extLst>
          </p:cNvPr>
          <p:cNvSpPr>
            <a:spLocks noGrp="1"/>
          </p:cNvSpPr>
          <p:nvPr>
            <p:ph type="dt" sz="half" idx="10"/>
          </p:nvPr>
        </p:nvSpPr>
        <p:spPr/>
        <p:txBody>
          <a:bodyPr/>
          <a:lstStyle/>
          <a:p>
            <a:fld id="{1DB94BAA-C50A-4DFB-8934-A9DB3EE8EBC6}" type="datetimeFigureOut">
              <a:rPr lang="en-US" smtClean="0"/>
              <a:t>11/17/2022</a:t>
            </a:fld>
            <a:endParaRPr lang="en-US"/>
          </a:p>
        </p:txBody>
      </p:sp>
      <p:sp>
        <p:nvSpPr>
          <p:cNvPr id="5" name="Footer Placeholder 4">
            <a:extLst>
              <a:ext uri="{FF2B5EF4-FFF2-40B4-BE49-F238E27FC236}">
                <a16:creationId xmlns:a16="http://schemas.microsoft.com/office/drawing/2014/main" id="{4AB622E8-4745-4E58-8C0A-DB1AF62B8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47D73-3362-43C2-ACB4-2685F2D6DC71}"/>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1572029084"/>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FFC1-60E7-4795-B59E-A17D30F6F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5B9456-624D-4991-B7DA-A61D67EEB5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C46E-7097-409C-A19F-FEC54DF86536}"/>
              </a:ext>
            </a:extLst>
          </p:cNvPr>
          <p:cNvSpPr>
            <a:spLocks noGrp="1"/>
          </p:cNvSpPr>
          <p:nvPr>
            <p:ph type="dt" sz="half" idx="10"/>
          </p:nvPr>
        </p:nvSpPr>
        <p:spPr/>
        <p:txBody>
          <a:bodyPr/>
          <a:lstStyle/>
          <a:p>
            <a:fld id="{1DB94BAA-C50A-4DFB-8934-A9DB3EE8EBC6}" type="datetimeFigureOut">
              <a:rPr lang="en-US" smtClean="0"/>
              <a:t>11/17/2022</a:t>
            </a:fld>
            <a:endParaRPr lang="en-US"/>
          </a:p>
        </p:txBody>
      </p:sp>
      <p:sp>
        <p:nvSpPr>
          <p:cNvPr id="5" name="Footer Placeholder 4">
            <a:extLst>
              <a:ext uri="{FF2B5EF4-FFF2-40B4-BE49-F238E27FC236}">
                <a16:creationId xmlns:a16="http://schemas.microsoft.com/office/drawing/2014/main" id="{3B54ED5D-8DEB-44B7-A06A-32835781B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85C236-9FE0-4A48-B8E1-BC14AB39CF7E}"/>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1119010094"/>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0BBC-4F83-44E7-B443-FB39B8D424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4D7618-FD71-4B62-8B50-B61E3AEB66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2EAE4-2BD3-4E63-B703-AFCF966F1458}"/>
              </a:ext>
            </a:extLst>
          </p:cNvPr>
          <p:cNvSpPr>
            <a:spLocks noGrp="1"/>
          </p:cNvSpPr>
          <p:nvPr>
            <p:ph type="dt" sz="half" idx="10"/>
          </p:nvPr>
        </p:nvSpPr>
        <p:spPr/>
        <p:txBody>
          <a:bodyPr/>
          <a:lstStyle/>
          <a:p>
            <a:fld id="{1DB94BAA-C50A-4DFB-8934-A9DB3EE8EBC6}" type="datetimeFigureOut">
              <a:rPr lang="en-US" smtClean="0"/>
              <a:t>11/17/2022</a:t>
            </a:fld>
            <a:endParaRPr lang="en-US"/>
          </a:p>
        </p:txBody>
      </p:sp>
      <p:sp>
        <p:nvSpPr>
          <p:cNvPr id="5" name="Footer Placeholder 4">
            <a:extLst>
              <a:ext uri="{FF2B5EF4-FFF2-40B4-BE49-F238E27FC236}">
                <a16:creationId xmlns:a16="http://schemas.microsoft.com/office/drawing/2014/main" id="{6576EE99-9378-4562-92D0-451C6BBF4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29A8D-2903-4113-9648-0DA3A7C6E667}"/>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33380110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3172-D5A2-48CA-8ED7-6FED898B41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74E340-A6C5-473D-A9A4-F92368679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462690-0003-4CCB-9421-108FDC6836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889E1A-85BE-494B-920C-3B49B47FB6D3}"/>
              </a:ext>
            </a:extLst>
          </p:cNvPr>
          <p:cNvSpPr>
            <a:spLocks noGrp="1"/>
          </p:cNvSpPr>
          <p:nvPr>
            <p:ph type="dt" sz="half" idx="10"/>
          </p:nvPr>
        </p:nvSpPr>
        <p:spPr/>
        <p:txBody>
          <a:bodyPr/>
          <a:lstStyle/>
          <a:p>
            <a:fld id="{1DB94BAA-C50A-4DFB-8934-A9DB3EE8EBC6}" type="datetimeFigureOut">
              <a:rPr lang="en-US" smtClean="0"/>
              <a:t>11/17/2022</a:t>
            </a:fld>
            <a:endParaRPr lang="en-US"/>
          </a:p>
        </p:txBody>
      </p:sp>
      <p:sp>
        <p:nvSpPr>
          <p:cNvPr id="6" name="Footer Placeholder 5">
            <a:extLst>
              <a:ext uri="{FF2B5EF4-FFF2-40B4-BE49-F238E27FC236}">
                <a16:creationId xmlns:a16="http://schemas.microsoft.com/office/drawing/2014/main" id="{3256F56C-A0DE-49B7-9855-D785BAE18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32E452-FB46-4FCE-9FD3-9654D06678F0}"/>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1901058925"/>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9541-82C7-45D3-8290-A5DA45F016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E674A-CEC7-419F-B1BD-7C1F477415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CBC049-70F6-4AB7-8BB2-F98DDF7570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2FD6F2-4032-442E-AB57-F8CEDD2584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EF4654-BC53-4D54-A77B-9616B5206E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E89981-80C0-483A-BB74-4E1FA2DA64A6}"/>
              </a:ext>
            </a:extLst>
          </p:cNvPr>
          <p:cNvSpPr>
            <a:spLocks noGrp="1"/>
          </p:cNvSpPr>
          <p:nvPr>
            <p:ph type="dt" sz="half" idx="10"/>
          </p:nvPr>
        </p:nvSpPr>
        <p:spPr/>
        <p:txBody>
          <a:bodyPr/>
          <a:lstStyle/>
          <a:p>
            <a:fld id="{1DB94BAA-C50A-4DFB-8934-A9DB3EE8EBC6}" type="datetimeFigureOut">
              <a:rPr lang="en-US" smtClean="0"/>
              <a:t>11/17/2022</a:t>
            </a:fld>
            <a:endParaRPr lang="en-US"/>
          </a:p>
        </p:txBody>
      </p:sp>
      <p:sp>
        <p:nvSpPr>
          <p:cNvPr id="8" name="Footer Placeholder 7">
            <a:extLst>
              <a:ext uri="{FF2B5EF4-FFF2-40B4-BE49-F238E27FC236}">
                <a16:creationId xmlns:a16="http://schemas.microsoft.com/office/drawing/2014/main" id="{FD650654-9D02-4E6F-9ABA-26DD212FA4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B5224-1CE6-45F5-B65E-BD826A6B6ED9}"/>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1949522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67736129"/>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1B2C4-4076-4BBA-A1AB-65F35A9A97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2CE069-C429-4C2C-B29D-14C9372E99BE}"/>
              </a:ext>
            </a:extLst>
          </p:cNvPr>
          <p:cNvSpPr>
            <a:spLocks noGrp="1"/>
          </p:cNvSpPr>
          <p:nvPr>
            <p:ph type="dt" sz="half" idx="10"/>
          </p:nvPr>
        </p:nvSpPr>
        <p:spPr/>
        <p:txBody>
          <a:bodyPr/>
          <a:lstStyle/>
          <a:p>
            <a:fld id="{1DB94BAA-C50A-4DFB-8934-A9DB3EE8EBC6}" type="datetimeFigureOut">
              <a:rPr lang="en-US" smtClean="0"/>
              <a:t>11/17/2022</a:t>
            </a:fld>
            <a:endParaRPr lang="en-US"/>
          </a:p>
        </p:txBody>
      </p:sp>
      <p:sp>
        <p:nvSpPr>
          <p:cNvPr id="4" name="Footer Placeholder 3">
            <a:extLst>
              <a:ext uri="{FF2B5EF4-FFF2-40B4-BE49-F238E27FC236}">
                <a16:creationId xmlns:a16="http://schemas.microsoft.com/office/drawing/2014/main" id="{B4A915B8-05A7-45D6-9C88-9ADBCC2BA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7660A-09AC-4DD3-A557-4DD35A95E030}"/>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144938949"/>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8343F5-984F-4F11-BE7A-5526C2952EA9}"/>
              </a:ext>
            </a:extLst>
          </p:cNvPr>
          <p:cNvSpPr>
            <a:spLocks noGrp="1"/>
          </p:cNvSpPr>
          <p:nvPr>
            <p:ph type="dt" sz="half" idx="10"/>
          </p:nvPr>
        </p:nvSpPr>
        <p:spPr/>
        <p:txBody>
          <a:bodyPr/>
          <a:lstStyle/>
          <a:p>
            <a:fld id="{1DB94BAA-C50A-4DFB-8934-A9DB3EE8EBC6}" type="datetimeFigureOut">
              <a:rPr lang="en-US" smtClean="0"/>
              <a:t>11/17/2022</a:t>
            </a:fld>
            <a:endParaRPr lang="en-US"/>
          </a:p>
        </p:txBody>
      </p:sp>
      <p:sp>
        <p:nvSpPr>
          <p:cNvPr id="3" name="Footer Placeholder 2">
            <a:extLst>
              <a:ext uri="{FF2B5EF4-FFF2-40B4-BE49-F238E27FC236}">
                <a16:creationId xmlns:a16="http://schemas.microsoft.com/office/drawing/2014/main" id="{253614C6-AED2-4F90-ACD2-7946BB62E8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07005A-CA5F-435E-BA5D-74A4ED09E6A2}"/>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307093509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1113-BF2E-4EF9-B00D-8CD8C45952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5EB4FE-C8D0-4EA0-8613-B0D4713415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786F5-06BF-4B99-98A1-FE2F85CA06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09068C-B853-49C7-9B94-91C0B2D06402}"/>
              </a:ext>
            </a:extLst>
          </p:cNvPr>
          <p:cNvSpPr>
            <a:spLocks noGrp="1"/>
          </p:cNvSpPr>
          <p:nvPr>
            <p:ph type="dt" sz="half" idx="10"/>
          </p:nvPr>
        </p:nvSpPr>
        <p:spPr/>
        <p:txBody>
          <a:bodyPr/>
          <a:lstStyle/>
          <a:p>
            <a:fld id="{1DB94BAA-C50A-4DFB-8934-A9DB3EE8EBC6}" type="datetimeFigureOut">
              <a:rPr lang="en-US" smtClean="0"/>
              <a:t>11/17/2022</a:t>
            </a:fld>
            <a:endParaRPr lang="en-US"/>
          </a:p>
        </p:txBody>
      </p:sp>
      <p:sp>
        <p:nvSpPr>
          <p:cNvPr id="6" name="Footer Placeholder 5">
            <a:extLst>
              <a:ext uri="{FF2B5EF4-FFF2-40B4-BE49-F238E27FC236}">
                <a16:creationId xmlns:a16="http://schemas.microsoft.com/office/drawing/2014/main" id="{18761372-32A6-4748-A49B-DEC799593A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16225-994B-4EF0-B84A-28588C6D9627}"/>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2470055877"/>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48B1-FFB8-437E-8859-FDCE8B7356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DF16BA-C992-4EA7-931F-89E181B70B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DDC2EE-0959-40DF-9B85-6E63E0D8B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5EB505-833C-4FCB-BC32-7119DE0EFF00}"/>
              </a:ext>
            </a:extLst>
          </p:cNvPr>
          <p:cNvSpPr>
            <a:spLocks noGrp="1"/>
          </p:cNvSpPr>
          <p:nvPr>
            <p:ph type="dt" sz="half" idx="10"/>
          </p:nvPr>
        </p:nvSpPr>
        <p:spPr/>
        <p:txBody>
          <a:bodyPr/>
          <a:lstStyle/>
          <a:p>
            <a:fld id="{1DB94BAA-C50A-4DFB-8934-A9DB3EE8EBC6}" type="datetimeFigureOut">
              <a:rPr lang="en-US" smtClean="0"/>
              <a:t>11/17/2022</a:t>
            </a:fld>
            <a:endParaRPr lang="en-US"/>
          </a:p>
        </p:txBody>
      </p:sp>
      <p:sp>
        <p:nvSpPr>
          <p:cNvPr id="6" name="Footer Placeholder 5">
            <a:extLst>
              <a:ext uri="{FF2B5EF4-FFF2-40B4-BE49-F238E27FC236}">
                <a16:creationId xmlns:a16="http://schemas.microsoft.com/office/drawing/2014/main" id="{9EB54FE6-2BC5-4F40-910F-53EF675DDC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FF04D7-38DE-434A-AC95-B90F851C6B51}"/>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2008736548"/>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3198-19C3-4B1E-8DDC-5B2FF64C26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E280B1-985F-4E0F-A85B-293DBAA19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40A11-8FE0-4A91-B474-105CC894CB6A}"/>
              </a:ext>
            </a:extLst>
          </p:cNvPr>
          <p:cNvSpPr>
            <a:spLocks noGrp="1"/>
          </p:cNvSpPr>
          <p:nvPr>
            <p:ph type="dt" sz="half" idx="10"/>
          </p:nvPr>
        </p:nvSpPr>
        <p:spPr/>
        <p:txBody>
          <a:bodyPr/>
          <a:lstStyle/>
          <a:p>
            <a:fld id="{1DB94BAA-C50A-4DFB-8934-A9DB3EE8EBC6}" type="datetimeFigureOut">
              <a:rPr lang="en-US" smtClean="0"/>
              <a:t>11/17/2022</a:t>
            </a:fld>
            <a:endParaRPr lang="en-US"/>
          </a:p>
        </p:txBody>
      </p:sp>
      <p:sp>
        <p:nvSpPr>
          <p:cNvPr id="5" name="Footer Placeholder 4">
            <a:extLst>
              <a:ext uri="{FF2B5EF4-FFF2-40B4-BE49-F238E27FC236}">
                <a16:creationId xmlns:a16="http://schemas.microsoft.com/office/drawing/2014/main" id="{ECD4B037-FC9B-4474-8C9C-F41A4144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55988-D10A-4262-93AD-B4E595316062}"/>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117272396"/>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B4EBEB-1DBE-4FB6-87E0-B95031290F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BC5CD-2D23-4C27-94E4-42DBA26D62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7599B-8000-4264-8190-507AA1739A72}"/>
              </a:ext>
            </a:extLst>
          </p:cNvPr>
          <p:cNvSpPr>
            <a:spLocks noGrp="1"/>
          </p:cNvSpPr>
          <p:nvPr>
            <p:ph type="dt" sz="half" idx="10"/>
          </p:nvPr>
        </p:nvSpPr>
        <p:spPr/>
        <p:txBody>
          <a:bodyPr/>
          <a:lstStyle/>
          <a:p>
            <a:fld id="{1DB94BAA-C50A-4DFB-8934-A9DB3EE8EBC6}" type="datetimeFigureOut">
              <a:rPr lang="en-US" smtClean="0"/>
              <a:t>11/17/2022</a:t>
            </a:fld>
            <a:endParaRPr lang="en-US"/>
          </a:p>
        </p:txBody>
      </p:sp>
      <p:sp>
        <p:nvSpPr>
          <p:cNvPr id="5" name="Footer Placeholder 4">
            <a:extLst>
              <a:ext uri="{FF2B5EF4-FFF2-40B4-BE49-F238E27FC236}">
                <a16:creationId xmlns:a16="http://schemas.microsoft.com/office/drawing/2014/main" id="{5A580969-59D9-46A6-9976-FAD1F875A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59A8B-ABB4-40BD-98D0-AEDE68FA5BE8}"/>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118636728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49975800"/>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content Blue">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BC3A43-1E91-4B58-99E7-A47809214D47}"/>
              </a:ext>
            </a:extLst>
          </p:cNvPr>
          <p:cNvSpPr>
            <a:spLocks noGrp="1"/>
          </p:cNvSpPr>
          <p:nvPr>
            <p:ph type="title" hasCustomPrompt="1"/>
          </p:nvPr>
        </p:nvSpPr>
        <p:spPr>
          <a:xfrm>
            <a:off x="360911" y="299818"/>
            <a:ext cx="11217939" cy="830997"/>
          </a:xfrm>
          <a:prstGeom prst="rect">
            <a:avLst/>
          </a:prstGeom>
          <a:noFill/>
        </p:spPr>
        <p:txBody>
          <a:bodyPr wrap="square" lIns="0" tIns="0" rIns="0" bIns="0" anchor="b" anchorCtr="0">
            <a:spAutoFit/>
          </a:bodyPr>
          <a:lstStyle>
            <a:lvl1pPr>
              <a:defRPr sz="5400" spc="-50" baseline="0">
                <a:solidFill>
                  <a:srgbClr val="0078D4"/>
                </a:solidFill>
                <a:latin typeface="Segoe UI Light" panose="020B0502040204020203" pitchFamily="34" charset="0"/>
                <a:cs typeface="Segoe UI Light" panose="020B0502040204020203" pitchFamily="34" charset="0"/>
              </a:defRPr>
            </a:lvl1pPr>
          </a:lstStyle>
          <a:p>
            <a:r>
              <a:rPr lang="en-US"/>
              <a:t>Click to edit slide title</a:t>
            </a:r>
          </a:p>
        </p:txBody>
      </p:sp>
      <p:sp>
        <p:nvSpPr>
          <p:cNvPr id="8" name="Text Placeholder 4">
            <a:extLst>
              <a:ext uri="{FF2B5EF4-FFF2-40B4-BE49-F238E27FC236}">
                <a16:creationId xmlns:a16="http://schemas.microsoft.com/office/drawing/2014/main" id="{75AE19AB-7DDF-4F57-B9E1-D0FF52A0E26F}"/>
              </a:ext>
            </a:extLst>
          </p:cNvPr>
          <p:cNvSpPr>
            <a:spLocks noGrp="1"/>
          </p:cNvSpPr>
          <p:nvPr>
            <p:ph type="body" sz="quarter" idx="12" hasCustomPrompt="1"/>
          </p:nvPr>
        </p:nvSpPr>
        <p:spPr>
          <a:xfrm>
            <a:off x="360911" y="1342184"/>
            <a:ext cx="11217939" cy="430887"/>
          </a:xfrm>
          <a:prstGeom prst="rect">
            <a:avLst/>
          </a:prstGeom>
          <a:noFill/>
        </p:spPr>
        <p:txBody>
          <a:bodyPr wrap="square" lIns="0" tIns="0" rIns="0" bIns="0">
            <a:spAutoFit/>
          </a:bodyPr>
          <a:lstStyle>
            <a:lvl1pPr marL="0" indent="0">
              <a:spcBef>
                <a:spcPts val="0"/>
              </a:spcBef>
              <a:buNone/>
              <a:defRPr sz="2800" spc="0" baseline="0">
                <a:solidFill>
                  <a:schemeClr val="tx1"/>
                </a:solidFill>
                <a:latin typeface="Segoe UI Light" panose="020B0502040204020203" pitchFamily="34" charset="0"/>
                <a:cs typeface="Segoe UI Light" panose="020B0502040204020203" pitchFamily="34" charset="0"/>
              </a:defRPr>
            </a:lvl1pPr>
          </a:lstStyle>
          <a:p>
            <a:pPr lvl="0"/>
            <a:r>
              <a:rPr lang="en-US"/>
              <a:t>&lt;Click here to add content&gt;</a:t>
            </a:r>
          </a:p>
        </p:txBody>
      </p:sp>
    </p:spTree>
    <p:extLst>
      <p:ext uri="{BB962C8B-B14F-4D97-AF65-F5344CB8AC3E}">
        <p14:creationId xmlns:p14="http://schemas.microsoft.com/office/powerpoint/2010/main" val="2249227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615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96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408711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9228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46913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9798728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469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B3A8E7-1FCA-4E57-B13D-503C21444DAF}"/>
              </a:ext>
            </a:extLst>
          </p:cNvPr>
          <p:cNvSpPr>
            <a:spLocks noGrp="1"/>
          </p:cNvSpPr>
          <p:nvPr>
            <p:ph sz="quarter" idx="10"/>
          </p:nvPr>
        </p:nvSpPr>
        <p:spPr>
          <a:xfrm>
            <a:off x="719138" y="1184275"/>
            <a:ext cx="217328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2BB03A2-6A74-4AA7-8C77-509A4E80DF07}"/>
              </a:ext>
            </a:extLst>
          </p:cNvPr>
          <p:cNvSpPr>
            <a:spLocks noGrp="1"/>
          </p:cNvSpPr>
          <p:nvPr>
            <p:ph sz="quarter" idx="11"/>
          </p:nvPr>
        </p:nvSpPr>
        <p:spPr>
          <a:xfrm>
            <a:off x="3162300" y="1184275"/>
            <a:ext cx="1604963"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95AD2BC-C986-47EB-BC0B-8307B441EC5C}"/>
              </a:ext>
            </a:extLst>
          </p:cNvPr>
          <p:cNvSpPr>
            <a:spLocks noGrp="1"/>
          </p:cNvSpPr>
          <p:nvPr>
            <p:ph sz="quarter" idx="12"/>
          </p:nvPr>
        </p:nvSpPr>
        <p:spPr>
          <a:xfrm>
            <a:off x="5186363" y="1184275"/>
            <a:ext cx="179863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8A870E8-53E7-4DD1-91A2-048B0E1DB236}"/>
              </a:ext>
            </a:extLst>
          </p:cNvPr>
          <p:cNvSpPr>
            <a:spLocks noGrp="1"/>
          </p:cNvSpPr>
          <p:nvPr>
            <p:ph sz="quarter" idx="13"/>
          </p:nvPr>
        </p:nvSpPr>
        <p:spPr>
          <a:xfrm>
            <a:off x="7270750" y="1184275"/>
            <a:ext cx="1798638" cy="125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13B535BB-0656-4C28-B3D2-2C88928E9B22}"/>
              </a:ext>
            </a:extLst>
          </p:cNvPr>
          <p:cNvSpPr>
            <a:spLocks noGrp="1"/>
          </p:cNvSpPr>
          <p:nvPr>
            <p:ph sz="quarter" idx="14"/>
          </p:nvPr>
        </p:nvSpPr>
        <p:spPr>
          <a:xfrm>
            <a:off x="900113" y="2616200"/>
            <a:ext cx="2262187" cy="158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120C2911-82DB-4194-A20C-C9BEB4D1BCE5}"/>
              </a:ext>
            </a:extLst>
          </p:cNvPr>
          <p:cNvSpPr>
            <a:spLocks noGrp="1"/>
          </p:cNvSpPr>
          <p:nvPr>
            <p:ph sz="quarter" idx="15"/>
          </p:nvPr>
        </p:nvSpPr>
        <p:spPr>
          <a:xfrm>
            <a:off x="3687763" y="2616200"/>
            <a:ext cx="1798637" cy="1385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763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2676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35C74D4-ED20-4A82-B1B7-7E3D0F714824}"/>
              </a:ext>
            </a:extLst>
          </p:cNvPr>
          <p:cNvSpPr>
            <a:spLocks noGrp="1"/>
          </p:cNvSpPr>
          <p:nvPr>
            <p:ph sz="quarter" idx="10"/>
          </p:nvPr>
        </p:nvSpPr>
        <p:spPr>
          <a:xfrm>
            <a:off x="1500188" y="1457325"/>
            <a:ext cx="1814512"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DF358E81-EB70-494E-B6C5-EC033FBB9F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2035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5974F7A6-A9E2-4850-B07A-13544BFE59E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3" name="Content Placeholder 2">
            <a:extLst>
              <a:ext uri="{FF2B5EF4-FFF2-40B4-BE49-F238E27FC236}">
                <a16:creationId xmlns:a16="http://schemas.microsoft.com/office/drawing/2014/main" id="{7A3497E7-5F6F-4C2B-BB57-32260FC3971B}"/>
              </a:ext>
            </a:extLst>
          </p:cNvPr>
          <p:cNvSpPr>
            <a:spLocks noGrp="1"/>
          </p:cNvSpPr>
          <p:nvPr>
            <p:ph sz="quarter" idx="13"/>
          </p:nvPr>
        </p:nvSpPr>
        <p:spPr>
          <a:xfrm>
            <a:off x="1717675" y="4433888"/>
            <a:ext cx="2411413" cy="152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742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AAA2862A-3981-DEC3-F470-166E622E2BFE}"/>
              </a:ext>
            </a:extLst>
          </p:cNvPr>
          <p:cNvSpPr txBox="1"/>
          <p:nvPr userDrawn="1"/>
        </p:nvSpPr>
        <p:spPr>
          <a:xfrm>
            <a:off x="585216" y="6275810"/>
            <a:ext cx="2175275" cy="107722"/>
          </a:xfrm>
          <a:prstGeom prst="rect">
            <a:avLst/>
          </a:prstGeom>
          <a:noFill/>
        </p:spPr>
        <p:txBody>
          <a:bodyPr wrap="none" lIns="0" tIns="0" rIns="0" bIns="0" rtlCol="0">
            <a:spAutoFit/>
          </a:bodyPr>
          <a:lstStyle/>
          <a:p>
            <a:pPr algn="l"/>
            <a:r>
              <a:rPr lang="en-US" sz="700" dirty="0">
                <a:solidFill>
                  <a:schemeClr val="bg1">
                    <a:lumMod val="75000"/>
                    <a:lumOff val="25000"/>
                  </a:schemeClr>
                </a:solidFill>
              </a:rPr>
              <a:t>© Copyright Microsoft Corporation. All rights reserved.</a:t>
            </a:r>
          </a:p>
        </p:txBody>
      </p:sp>
    </p:spTree>
    <p:extLst>
      <p:ext uri="{BB962C8B-B14F-4D97-AF65-F5344CB8AC3E}">
        <p14:creationId xmlns:p14="http://schemas.microsoft.com/office/powerpoint/2010/main" val="2250397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421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7F6EB7A-60CD-406A-BB10-32D0C08B197F}"/>
              </a:ext>
            </a:extLst>
          </p:cNvPr>
          <p:cNvSpPr>
            <a:spLocks noGrp="1"/>
          </p:cNvSpPr>
          <p:nvPr>
            <p:ph sz="quarter" idx="10"/>
          </p:nvPr>
        </p:nvSpPr>
        <p:spPr>
          <a:xfrm>
            <a:off x="1714500" y="15240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CD3F63AA-51A2-4FA9-81CF-B482AEE7ADFD}"/>
              </a:ext>
            </a:extLst>
          </p:cNvPr>
          <p:cNvSpPr>
            <a:spLocks noGrp="1"/>
          </p:cNvSpPr>
          <p:nvPr>
            <p:ph sz="quarter" idx="11"/>
          </p:nvPr>
        </p:nvSpPr>
        <p:spPr>
          <a:xfrm>
            <a:off x="1866900" y="16764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59E2CF9-5785-4986-A8A4-1DA3E089A5AA}"/>
              </a:ext>
            </a:extLst>
          </p:cNvPr>
          <p:cNvSpPr>
            <a:spLocks noGrp="1"/>
          </p:cNvSpPr>
          <p:nvPr>
            <p:ph sz="quarter" idx="12"/>
          </p:nvPr>
        </p:nvSpPr>
        <p:spPr>
          <a:xfrm>
            <a:off x="2019300" y="18288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4BCF247C-5CC5-4095-8E59-87F2403402BB}"/>
              </a:ext>
            </a:extLst>
          </p:cNvPr>
          <p:cNvSpPr>
            <a:spLocks noGrp="1"/>
          </p:cNvSpPr>
          <p:nvPr>
            <p:ph sz="quarter" idx="13"/>
          </p:nvPr>
        </p:nvSpPr>
        <p:spPr>
          <a:xfrm>
            <a:off x="2171700" y="19812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49D2E09-07EB-4394-806A-6F4AFD145330}"/>
              </a:ext>
            </a:extLst>
          </p:cNvPr>
          <p:cNvSpPr>
            <a:spLocks noGrp="1"/>
          </p:cNvSpPr>
          <p:nvPr>
            <p:ph sz="quarter" idx="14"/>
          </p:nvPr>
        </p:nvSpPr>
        <p:spPr>
          <a:xfrm>
            <a:off x="4933950" y="1524000"/>
            <a:ext cx="14097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E8BDAB0D-ADE2-429D-92C4-D29FF14061CE}"/>
              </a:ext>
            </a:extLst>
          </p:cNvPr>
          <p:cNvSpPr>
            <a:spLocks noGrp="1"/>
          </p:cNvSpPr>
          <p:nvPr>
            <p:ph sz="quarter" idx="15"/>
          </p:nvPr>
        </p:nvSpPr>
        <p:spPr>
          <a:xfrm>
            <a:off x="5086350" y="1676400"/>
            <a:ext cx="14097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0D85AA30-930A-4025-9613-39929E049977}"/>
              </a:ext>
              <a:ext uri="{C183D7F6-B498-43B3-948B-1728B52AA6E4}">
                <adec:decorative xmlns:adec="http://schemas.microsoft.com/office/drawing/2017/decorative" val="1"/>
              </a:ext>
            </a:extLst>
          </p:cNvPr>
          <p:cNvGrpSpPr/>
          <p:nvPr userDrawn="1"/>
        </p:nvGrpSpPr>
        <p:grpSpPr>
          <a:xfrm>
            <a:off x="594426" y="2154927"/>
            <a:ext cx="11003149" cy="2855458"/>
            <a:chOff x="594426" y="2154927"/>
            <a:chExt cx="11003149" cy="2855458"/>
          </a:xfrm>
        </p:grpSpPr>
        <p:cxnSp>
          <p:nvCxnSpPr>
            <p:cNvPr id="15" name="Straight Connector 14">
              <a:extLst>
                <a:ext uri="{FF2B5EF4-FFF2-40B4-BE49-F238E27FC236}">
                  <a16:creationId xmlns:a16="http://schemas.microsoft.com/office/drawing/2014/main" id="{6A1728CC-0E82-4B53-85A0-32AAF89836CD}"/>
                </a:ext>
                <a:ext uri="{C183D7F6-B498-43B3-948B-1728B52AA6E4}">
                  <adec:decorative xmlns:adec="http://schemas.microsoft.com/office/drawing/2017/decorative" val="1"/>
                </a:ext>
              </a:extLst>
            </p:cNvPr>
            <p:cNvCxnSpPr>
              <a:cxnSpLocks/>
            </p:cNvCxnSpPr>
            <p:nvPr userDrawn="1"/>
          </p:nvCxnSpPr>
          <p:spPr>
            <a:xfrm>
              <a:off x="594426" y="2160120"/>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A6A791-1A20-406C-971B-A6B2235BACAB}"/>
                </a:ext>
                <a:ext uri="{C183D7F6-B498-43B3-948B-1728B52AA6E4}">
                  <adec:decorative xmlns:adec="http://schemas.microsoft.com/office/drawing/2017/decorative" val="1"/>
                </a:ext>
              </a:extLst>
            </p:cNvPr>
            <p:cNvCxnSpPr>
              <a:cxnSpLocks/>
            </p:cNvCxnSpPr>
            <p:nvPr userDrawn="1"/>
          </p:nvCxnSpPr>
          <p:spPr>
            <a:xfrm>
              <a:off x="594426" y="2326211"/>
              <a:ext cx="1098686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7F15DD0-5142-4785-9365-45FCF45D8AF4}"/>
                </a:ext>
                <a:ext uri="{C183D7F6-B498-43B3-948B-1728B52AA6E4}">
                  <adec:decorative xmlns:adec="http://schemas.microsoft.com/office/drawing/2017/decorative" val="1"/>
                </a:ext>
              </a:extLst>
            </p:cNvPr>
            <p:cNvCxnSpPr>
              <a:cxnSpLocks/>
            </p:cNvCxnSpPr>
            <p:nvPr userDrawn="1"/>
          </p:nvCxnSpPr>
          <p:spPr>
            <a:xfrm>
              <a:off x="6096000" y="2165619"/>
              <a:ext cx="0" cy="3431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D438124-9ABB-4A23-8585-5994F261855D}"/>
                </a:ext>
                <a:ext uri="{C183D7F6-B498-43B3-948B-1728B52AA6E4}">
                  <adec:decorative xmlns:adec="http://schemas.microsoft.com/office/drawing/2017/decorative" val="1"/>
                </a:ext>
              </a:extLst>
            </p:cNvPr>
            <p:cNvSpPr/>
            <p:nvPr userDrawn="1"/>
          </p:nvSpPr>
          <p:spPr bwMode="auto">
            <a:xfrm>
              <a:off x="1568854" y="2977781"/>
              <a:ext cx="3552719" cy="20326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800100" lvl="2" indent="-165100" defTabSz="932472" fontAlgn="base">
                <a:lnSpc>
                  <a:spcPct val="90000"/>
                </a:lnSpc>
                <a:spcBef>
                  <a:spcPct val="0"/>
                </a:spcBef>
                <a:spcAft>
                  <a:spcPct val="0"/>
                </a:spcAft>
                <a:buFont typeface="Arial" panose="020B0604020202020204" pitchFamily="34" charset="0"/>
                <a:buChar char="•"/>
                <a:defRPr/>
              </a:pPr>
              <a:endParaRPr lang="en-US" sz="1100" kern="0">
                <a:solidFill>
                  <a:srgbClr val="FFFFFF"/>
                </a:solidFill>
                <a:latin typeface="+mn-lt"/>
                <a:cs typeface="Segoe UI" pitchFamily="34" charset="0"/>
              </a:endParaRPr>
            </a:p>
          </p:txBody>
        </p:sp>
        <p:sp>
          <p:nvSpPr>
            <p:cNvPr id="19" name="Rectangle 18">
              <a:extLst>
                <a:ext uri="{FF2B5EF4-FFF2-40B4-BE49-F238E27FC236}">
                  <a16:creationId xmlns:a16="http://schemas.microsoft.com/office/drawing/2014/main" id="{25ACC58F-4403-4D4C-802E-D1879D8F0FC0}"/>
                </a:ext>
                <a:ext uri="{C183D7F6-B498-43B3-948B-1728B52AA6E4}">
                  <adec:decorative xmlns:adec="http://schemas.microsoft.com/office/drawing/2017/decorative" val="1"/>
                </a:ext>
              </a:extLst>
            </p:cNvPr>
            <p:cNvSpPr/>
            <p:nvPr userDrawn="1"/>
          </p:nvSpPr>
          <p:spPr bwMode="auto">
            <a:xfrm>
              <a:off x="7070428" y="2977780"/>
              <a:ext cx="3552719" cy="20326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635000" lvl="1" indent="-177800" defTabSz="932472" fontAlgn="base">
                <a:lnSpc>
                  <a:spcPct val="90000"/>
                </a:lnSpc>
                <a:spcBef>
                  <a:spcPct val="0"/>
                </a:spcBef>
                <a:spcAft>
                  <a:spcPct val="0"/>
                </a:spcAft>
                <a:buFont typeface="Arial" panose="020B0604020202020204" pitchFamily="34" charset="0"/>
                <a:buChar char="•"/>
                <a:defRPr/>
              </a:pPr>
              <a:endParaRPr lang="en-US" sz="1200" kern="0">
                <a:solidFill>
                  <a:srgbClr val="FFFFFF"/>
                </a:solidFill>
                <a:latin typeface="+mn-lt"/>
                <a:cs typeface="Segoe UI" pitchFamily="34" charset="0"/>
              </a:endParaRPr>
            </a:p>
          </p:txBody>
        </p:sp>
        <p:cxnSp>
          <p:nvCxnSpPr>
            <p:cNvPr id="14" name="Straight Connector 13">
              <a:extLst>
                <a:ext uri="{FF2B5EF4-FFF2-40B4-BE49-F238E27FC236}">
                  <a16:creationId xmlns:a16="http://schemas.microsoft.com/office/drawing/2014/main" id="{995D0FC2-5B05-46CA-B5C7-7D4284861A6D}"/>
                </a:ext>
                <a:ext uri="{C183D7F6-B498-43B3-948B-1728B52AA6E4}">
                  <adec:decorative xmlns:adec="http://schemas.microsoft.com/office/drawing/2017/decorative" val="1"/>
                </a:ext>
              </a:extLst>
            </p:cNvPr>
            <p:cNvCxnSpPr>
              <a:cxnSpLocks/>
            </p:cNvCxnSpPr>
            <p:nvPr userDrawn="1"/>
          </p:nvCxnSpPr>
          <p:spPr>
            <a:xfrm>
              <a:off x="11597575" y="2154927"/>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009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05631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550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dirty="0"/>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11198"/>
            <a:ext cx="11018519" cy="307777"/>
          </a:xfrm>
        </p:spPr>
        <p:txBody>
          <a:bodyPr/>
          <a:lstStyle>
            <a:lvl1pPr marL="0" indent="0">
              <a:buNone/>
              <a:defRPr sz="20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Tree>
    <p:extLst>
      <p:ext uri="{BB962C8B-B14F-4D97-AF65-F5344CB8AC3E}">
        <p14:creationId xmlns:p14="http://schemas.microsoft.com/office/powerpoint/2010/main" val="10435737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6039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57F5-D8B9-4A3F-BBE0-5DFF46C2A6A4}"/>
              </a:ext>
            </a:extLst>
          </p:cNvPr>
          <p:cNvSpPr>
            <a:spLocks noGrp="1"/>
          </p:cNvSpPr>
          <p:nvPr>
            <p:ph type="title"/>
          </p:nvPr>
        </p:nvSpPr>
        <p:spPr>
          <a:xfrm>
            <a:off x="588263" y="457200"/>
            <a:ext cx="5998275" cy="553998"/>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AB0A7501-1C52-4C92-8EEE-EC07A1388AB6}"/>
              </a:ext>
            </a:extLst>
          </p:cNvPr>
          <p:cNvSpPr>
            <a:spLocks noGrp="1"/>
          </p:cNvSpPr>
          <p:nvPr>
            <p:ph sz="quarter" idx="10"/>
          </p:nvPr>
        </p:nvSpPr>
        <p:spPr>
          <a:xfrm>
            <a:off x="957263" y="1728788"/>
            <a:ext cx="2100262" cy="430887"/>
          </a:xfrm>
        </p:spPr>
        <p:txBody>
          <a:bodyPr/>
          <a:lstStyle/>
          <a:p>
            <a:pPr lvl="0"/>
            <a:r>
              <a:rPr lang="en-US"/>
              <a:t>Click to edit</a:t>
            </a:r>
          </a:p>
        </p:txBody>
      </p:sp>
      <p:sp>
        <p:nvSpPr>
          <p:cNvPr id="6" name="Content Placeholder 5">
            <a:extLst>
              <a:ext uri="{FF2B5EF4-FFF2-40B4-BE49-F238E27FC236}">
                <a16:creationId xmlns:a16="http://schemas.microsoft.com/office/drawing/2014/main" id="{AF606B18-4634-4995-A9CE-8382C1098E30}"/>
              </a:ext>
            </a:extLst>
          </p:cNvPr>
          <p:cNvSpPr>
            <a:spLocks noGrp="1"/>
          </p:cNvSpPr>
          <p:nvPr>
            <p:ph sz="quarter" idx="11"/>
          </p:nvPr>
        </p:nvSpPr>
        <p:spPr>
          <a:xfrm>
            <a:off x="957263" y="2543175"/>
            <a:ext cx="1985962" cy="430213"/>
          </a:xfrm>
        </p:spPr>
        <p:txBody>
          <a:bodyPr/>
          <a:lstStyle/>
          <a:p>
            <a:pPr lvl="0"/>
            <a:r>
              <a:rPr lang="en-US"/>
              <a:t>Click to</a:t>
            </a:r>
          </a:p>
        </p:txBody>
      </p:sp>
    </p:spTree>
    <p:extLst>
      <p:ext uri="{BB962C8B-B14F-4D97-AF65-F5344CB8AC3E}">
        <p14:creationId xmlns:p14="http://schemas.microsoft.com/office/powerpoint/2010/main" val="752272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30765-0F7E-4E25-AC9B-DFE44AE20DC2}"/>
              </a:ext>
            </a:extLst>
          </p:cNvPr>
          <p:cNvSpPr>
            <a:spLocks noGrp="1"/>
          </p:cNvSpPr>
          <p:nvPr>
            <p:ph type="title"/>
          </p:nvPr>
        </p:nvSpPr>
        <p:spPr>
          <a:xfrm>
            <a:off x="586740" y="457199"/>
            <a:ext cx="6191431" cy="6313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8EFA7EF7-1483-41DF-9FB9-123E8E13D7D0}"/>
              </a:ext>
            </a:extLst>
          </p:cNvPr>
          <p:cNvSpPr>
            <a:spLocks noGrp="1"/>
          </p:cNvSpPr>
          <p:nvPr>
            <p:ph sz="quarter" idx="10"/>
          </p:nvPr>
        </p:nvSpPr>
        <p:spPr>
          <a:xfrm>
            <a:off x="1117600" y="1755775"/>
            <a:ext cx="3367088" cy="430887"/>
          </a:xfrm>
        </p:spPr>
        <p:txBody>
          <a:bodyPr/>
          <a:lstStyle/>
          <a:p>
            <a:pPr lvl="0"/>
            <a:r>
              <a:rPr lang="en-US"/>
              <a:t>Click to edit Master</a:t>
            </a:r>
          </a:p>
        </p:txBody>
      </p:sp>
    </p:spTree>
    <p:extLst>
      <p:ext uri="{BB962C8B-B14F-4D97-AF65-F5344CB8AC3E}">
        <p14:creationId xmlns:p14="http://schemas.microsoft.com/office/powerpoint/2010/main" val="2455498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931BB6-0E92-4528-9D4D-DCF9F0D43A1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287000" cy="6858000"/>
          </a:xfrm>
          <a:prstGeom prst="rect">
            <a:avLst/>
          </a:prstGeom>
        </p:spPr>
      </p:pic>
      <p:sp>
        <p:nvSpPr>
          <p:cNvPr id="9" name="Rectangle 11">
            <a:extLst>
              <a:ext uri="{FF2B5EF4-FFF2-40B4-BE49-F238E27FC236}">
                <a16:creationId xmlns:a16="http://schemas.microsoft.com/office/drawing/2014/main" id="{D663AA83-9DDB-459A-8B17-E59F5F2BC616}"/>
              </a:ext>
              <a:ext uri="{C183D7F6-B498-43B3-948B-1728B52AA6E4}">
                <adec:decorative xmlns:adec="http://schemas.microsoft.com/office/drawing/2017/decorative" val="1"/>
              </a:ext>
            </a:extLst>
          </p:cNvPr>
          <p:cNvSpPr/>
          <p:nvPr userDrawn="1"/>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975E931-E91E-40C7-B34F-959CCD1F5993}"/>
              </a:ext>
            </a:extLst>
          </p:cNvPr>
          <p:cNvSpPr>
            <a:spLocks noGrp="1"/>
          </p:cNvSpPr>
          <p:nvPr>
            <p:ph type="title"/>
          </p:nvPr>
        </p:nvSpPr>
        <p:spPr>
          <a:xfrm>
            <a:off x="586740" y="416256"/>
            <a:ext cx="6073367" cy="634622"/>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10E9DED7-DA31-4118-8F72-2F802BEA744C}"/>
              </a:ext>
            </a:extLst>
          </p:cNvPr>
          <p:cNvSpPr>
            <a:spLocks noGrp="1"/>
          </p:cNvSpPr>
          <p:nvPr>
            <p:ph sz="quarter" idx="10"/>
          </p:nvPr>
        </p:nvSpPr>
        <p:spPr>
          <a:xfrm>
            <a:off x="587375" y="1419225"/>
            <a:ext cx="2005013" cy="430887"/>
          </a:xfrm>
        </p:spPr>
        <p:txBody>
          <a:bodyPr/>
          <a:lstStyle/>
          <a:p>
            <a:pPr lvl="0"/>
            <a:r>
              <a:rPr lang="en-US"/>
              <a:t>Click to</a:t>
            </a:r>
          </a:p>
        </p:txBody>
      </p:sp>
      <p:sp>
        <p:nvSpPr>
          <p:cNvPr id="6" name="Content Placeholder 5">
            <a:extLst>
              <a:ext uri="{FF2B5EF4-FFF2-40B4-BE49-F238E27FC236}">
                <a16:creationId xmlns:a16="http://schemas.microsoft.com/office/drawing/2014/main" id="{9466BC49-10D3-4F24-81A1-4FEFC627BB5E}"/>
              </a:ext>
            </a:extLst>
          </p:cNvPr>
          <p:cNvSpPr>
            <a:spLocks noGrp="1"/>
          </p:cNvSpPr>
          <p:nvPr>
            <p:ph sz="quarter" idx="11"/>
          </p:nvPr>
        </p:nvSpPr>
        <p:spPr>
          <a:xfrm>
            <a:off x="587375" y="2155825"/>
            <a:ext cx="2128838" cy="430887"/>
          </a:xfrm>
        </p:spPr>
        <p:txBody>
          <a:bodyPr/>
          <a:lstStyle/>
          <a:p>
            <a:pPr lvl="0"/>
            <a:r>
              <a:rPr lang="en-US"/>
              <a:t>Click to edit</a:t>
            </a:r>
          </a:p>
        </p:txBody>
      </p:sp>
      <p:sp>
        <p:nvSpPr>
          <p:cNvPr id="8" name="Content Placeholder 7">
            <a:extLst>
              <a:ext uri="{FF2B5EF4-FFF2-40B4-BE49-F238E27FC236}">
                <a16:creationId xmlns:a16="http://schemas.microsoft.com/office/drawing/2014/main" id="{B1B1BB53-A711-4E97-987C-2F63DE011B83}"/>
              </a:ext>
            </a:extLst>
          </p:cNvPr>
          <p:cNvSpPr>
            <a:spLocks noGrp="1"/>
          </p:cNvSpPr>
          <p:nvPr>
            <p:ph sz="quarter" idx="12"/>
          </p:nvPr>
        </p:nvSpPr>
        <p:spPr>
          <a:xfrm>
            <a:off x="587375" y="2906713"/>
            <a:ext cx="2005013" cy="430887"/>
          </a:xfrm>
        </p:spPr>
        <p:txBody>
          <a:bodyPr/>
          <a:lstStyle/>
          <a:p>
            <a:pPr lvl="0"/>
            <a:r>
              <a:rPr lang="en-US"/>
              <a:t>Click to</a:t>
            </a:r>
          </a:p>
        </p:txBody>
      </p:sp>
      <p:sp>
        <p:nvSpPr>
          <p:cNvPr id="10" name="Content Placeholder 9">
            <a:extLst>
              <a:ext uri="{FF2B5EF4-FFF2-40B4-BE49-F238E27FC236}">
                <a16:creationId xmlns:a16="http://schemas.microsoft.com/office/drawing/2014/main" id="{8E288FE6-7C4B-4FFD-A536-BD41704C92FA}"/>
              </a:ext>
            </a:extLst>
          </p:cNvPr>
          <p:cNvSpPr>
            <a:spLocks noGrp="1"/>
          </p:cNvSpPr>
          <p:nvPr>
            <p:ph sz="quarter" idx="13"/>
          </p:nvPr>
        </p:nvSpPr>
        <p:spPr>
          <a:xfrm>
            <a:off x="587375" y="3671888"/>
            <a:ext cx="2005013" cy="430212"/>
          </a:xfrm>
        </p:spPr>
        <p:txBody>
          <a:bodyPr/>
          <a:lstStyle/>
          <a:p>
            <a:pPr lvl="0"/>
            <a:r>
              <a:rPr lang="en-US"/>
              <a:t>Click to</a:t>
            </a:r>
          </a:p>
        </p:txBody>
      </p:sp>
    </p:spTree>
    <p:extLst>
      <p:ext uri="{BB962C8B-B14F-4D97-AF65-F5344CB8AC3E}">
        <p14:creationId xmlns:p14="http://schemas.microsoft.com/office/powerpoint/2010/main" val="414700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56C3D5-9724-4911-A8BE-8114125A8DD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77800" y="180000"/>
            <a:ext cx="11836399" cy="6495187"/>
          </a:xfrm>
          <a:prstGeom prst="rect">
            <a:avLst/>
          </a:prstGeom>
        </p:spPr>
      </p:pic>
      <p:sp>
        <p:nvSpPr>
          <p:cNvPr id="7" name="Rectangle 6">
            <a:extLst>
              <a:ext uri="{FF2B5EF4-FFF2-40B4-BE49-F238E27FC236}">
                <a16:creationId xmlns:a16="http://schemas.microsoft.com/office/drawing/2014/main" id="{EDE3A45C-D102-41D7-AF00-67398557C1FC}"/>
              </a:ext>
              <a:ext uri="{C183D7F6-B498-43B3-948B-1728B52AA6E4}">
                <adec:decorative xmlns:adec="http://schemas.microsoft.com/office/drawing/2017/decorative" val="1"/>
              </a:ext>
            </a:extLst>
          </p:cNvPr>
          <p:cNvSpPr/>
          <p:nvPr userDrawn="1"/>
        </p:nvSpPr>
        <p:spPr>
          <a:xfrm>
            <a:off x="503051" y="199547"/>
            <a:ext cx="5592948" cy="6140589"/>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F92D4E-04DC-4C0A-B67F-0BE80DE73A2B}"/>
              </a:ext>
            </a:extLst>
          </p:cNvPr>
          <p:cNvSpPr>
            <a:spLocks noGrp="1"/>
          </p:cNvSpPr>
          <p:nvPr>
            <p:ph type="title"/>
          </p:nvPr>
        </p:nvSpPr>
        <p:spPr>
          <a:xfrm>
            <a:off x="588263" y="416257"/>
            <a:ext cx="6181027" cy="771098"/>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1F479569-B119-4AA5-BDE5-ED1AF25F0297}"/>
              </a:ext>
            </a:extLst>
          </p:cNvPr>
          <p:cNvSpPr>
            <a:spLocks noGrp="1"/>
          </p:cNvSpPr>
          <p:nvPr>
            <p:ph sz="quarter" idx="10"/>
          </p:nvPr>
        </p:nvSpPr>
        <p:spPr>
          <a:xfrm>
            <a:off x="928688" y="1787525"/>
            <a:ext cx="2319337" cy="430887"/>
          </a:xfrm>
        </p:spPr>
        <p:txBody>
          <a:bodyPr/>
          <a:lstStyle/>
          <a:p>
            <a:pPr lvl="0"/>
            <a:r>
              <a:rPr lang="en-US"/>
              <a:t>Click to edit</a:t>
            </a:r>
          </a:p>
        </p:txBody>
      </p:sp>
      <p:sp>
        <p:nvSpPr>
          <p:cNvPr id="6" name="Content Placeholder 5">
            <a:extLst>
              <a:ext uri="{FF2B5EF4-FFF2-40B4-BE49-F238E27FC236}">
                <a16:creationId xmlns:a16="http://schemas.microsoft.com/office/drawing/2014/main" id="{760F9BE9-C66B-432F-BB9F-B5CFF0BDA9E1}"/>
              </a:ext>
            </a:extLst>
          </p:cNvPr>
          <p:cNvSpPr>
            <a:spLocks noGrp="1"/>
          </p:cNvSpPr>
          <p:nvPr>
            <p:ph sz="quarter" idx="11"/>
          </p:nvPr>
        </p:nvSpPr>
        <p:spPr>
          <a:xfrm>
            <a:off x="928688" y="2797175"/>
            <a:ext cx="2128837" cy="430887"/>
          </a:xfrm>
        </p:spPr>
        <p:txBody>
          <a:bodyPr/>
          <a:lstStyle/>
          <a:p>
            <a:pPr lvl="0"/>
            <a:r>
              <a:rPr lang="en-US"/>
              <a:t>Click to edit</a:t>
            </a:r>
          </a:p>
        </p:txBody>
      </p:sp>
    </p:spTree>
    <p:extLst>
      <p:ext uri="{BB962C8B-B14F-4D97-AF65-F5344CB8AC3E}">
        <p14:creationId xmlns:p14="http://schemas.microsoft.com/office/powerpoint/2010/main" val="2559092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A8F1232-8D3D-49A2-92E8-02A0D7AB2905}"/>
              </a:ext>
            </a:extLst>
          </p:cNvPr>
          <p:cNvSpPr>
            <a:spLocks noGrp="1"/>
          </p:cNvSpPr>
          <p:nvPr>
            <p:ph sz="quarter" idx="10"/>
          </p:nvPr>
        </p:nvSpPr>
        <p:spPr>
          <a:xfrm>
            <a:off x="1292225" y="3309938"/>
            <a:ext cx="1843088" cy="430887"/>
          </a:xfrm>
        </p:spPr>
        <p:txBody>
          <a:bodyPr/>
          <a:lstStyle/>
          <a:p>
            <a:pPr lvl="0"/>
            <a:r>
              <a:rPr lang="en-US"/>
              <a:t>Click to</a:t>
            </a:r>
          </a:p>
        </p:txBody>
      </p:sp>
      <p:sp>
        <p:nvSpPr>
          <p:cNvPr id="6" name="Title 5">
            <a:extLst>
              <a:ext uri="{FF2B5EF4-FFF2-40B4-BE49-F238E27FC236}">
                <a16:creationId xmlns:a16="http://schemas.microsoft.com/office/drawing/2014/main" id="{B6BA8471-73A0-40CE-A5FE-B9EF73CE1989}"/>
              </a:ext>
            </a:extLst>
          </p:cNvPr>
          <p:cNvSpPr>
            <a:spLocks noGrp="1"/>
          </p:cNvSpPr>
          <p:nvPr>
            <p:ph type="title"/>
          </p:nvPr>
        </p:nvSpPr>
        <p:spPr>
          <a:xfrm>
            <a:off x="588263" y="457199"/>
            <a:ext cx="6175394" cy="616857"/>
          </a:xfrm>
        </p:spPr>
        <p:txBody>
          <a:bodyPr/>
          <a:lstStyle/>
          <a:p>
            <a:r>
              <a:rPr lang="en-US"/>
              <a:t>Click to edit Master title style</a:t>
            </a:r>
          </a:p>
        </p:txBody>
      </p:sp>
    </p:spTree>
    <p:extLst>
      <p:ext uri="{BB962C8B-B14F-4D97-AF65-F5344CB8AC3E}">
        <p14:creationId xmlns:p14="http://schemas.microsoft.com/office/powerpoint/2010/main" val="1309630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BBA5344-3460-478B-982D-B19531161E62}"/>
              </a:ext>
            </a:extLst>
          </p:cNvPr>
          <p:cNvSpPr>
            <a:spLocks noGrp="1"/>
          </p:cNvSpPr>
          <p:nvPr>
            <p:ph sz="quarter" idx="10"/>
          </p:nvPr>
        </p:nvSpPr>
        <p:spPr>
          <a:xfrm>
            <a:off x="914400" y="1385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EAF7B319-F9C7-4828-ABCB-63EC6A5D8EAA}"/>
              </a:ext>
            </a:extLst>
          </p:cNvPr>
          <p:cNvSpPr>
            <a:spLocks noGrp="1"/>
          </p:cNvSpPr>
          <p:nvPr>
            <p:ph sz="quarter" idx="11"/>
          </p:nvPr>
        </p:nvSpPr>
        <p:spPr>
          <a:xfrm>
            <a:off x="1066800" y="1538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5D9E5527-65ED-4E06-B085-2A3BCE50BCEA}"/>
              </a:ext>
            </a:extLst>
          </p:cNvPr>
          <p:cNvSpPr>
            <a:spLocks noGrp="1"/>
          </p:cNvSpPr>
          <p:nvPr>
            <p:ph sz="quarter" idx="12"/>
          </p:nvPr>
        </p:nvSpPr>
        <p:spPr>
          <a:xfrm>
            <a:off x="1219200" y="1690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C9F41D3-29A3-4E70-8258-4A356D43B896}"/>
              </a:ext>
            </a:extLst>
          </p:cNvPr>
          <p:cNvSpPr>
            <a:spLocks noGrp="1"/>
          </p:cNvSpPr>
          <p:nvPr>
            <p:ph sz="quarter" idx="13"/>
          </p:nvPr>
        </p:nvSpPr>
        <p:spPr>
          <a:xfrm>
            <a:off x="1371600" y="1843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686F7550-7BB1-4A83-8E42-07622213AF96}"/>
              </a:ext>
            </a:extLst>
          </p:cNvPr>
          <p:cNvSpPr>
            <a:spLocks noGrp="1"/>
          </p:cNvSpPr>
          <p:nvPr>
            <p:ph sz="quarter" idx="14"/>
          </p:nvPr>
        </p:nvSpPr>
        <p:spPr>
          <a:xfrm>
            <a:off x="1524000" y="1995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1091E73C-104F-496D-ACC2-0F82B672D185}"/>
              </a:ext>
            </a:extLst>
          </p:cNvPr>
          <p:cNvSpPr>
            <a:spLocks noGrp="1"/>
          </p:cNvSpPr>
          <p:nvPr>
            <p:ph sz="quarter" idx="15"/>
          </p:nvPr>
        </p:nvSpPr>
        <p:spPr>
          <a:xfrm>
            <a:off x="1676400" y="2147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C2210CC3-8358-49C5-A410-55920E535D16}"/>
              </a:ext>
            </a:extLst>
          </p:cNvPr>
          <p:cNvSpPr>
            <a:spLocks noGrp="1"/>
          </p:cNvSpPr>
          <p:nvPr>
            <p:ph sz="quarter" idx="16"/>
          </p:nvPr>
        </p:nvSpPr>
        <p:spPr>
          <a:xfrm>
            <a:off x="1828800" y="2300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CE313C4-E069-40CA-A555-2B64051B5290}"/>
              </a:ext>
            </a:extLst>
          </p:cNvPr>
          <p:cNvSpPr>
            <a:spLocks noGrp="1"/>
          </p:cNvSpPr>
          <p:nvPr>
            <p:ph sz="quarter" idx="17"/>
          </p:nvPr>
        </p:nvSpPr>
        <p:spPr>
          <a:xfrm>
            <a:off x="1981200" y="2452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432794-0E7E-4CF6-818D-913684055E06}"/>
              </a:ext>
            </a:extLst>
          </p:cNvPr>
          <p:cNvSpPr>
            <a:spLocks noGrp="1"/>
          </p:cNvSpPr>
          <p:nvPr>
            <p:ph sz="quarter" idx="18"/>
          </p:nvPr>
        </p:nvSpPr>
        <p:spPr>
          <a:xfrm>
            <a:off x="2133600" y="2605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C45EB2EB-6F70-4E18-B650-34FEC3786BA6}"/>
              </a:ext>
            </a:extLst>
          </p:cNvPr>
          <p:cNvSpPr>
            <a:spLocks noGrp="1"/>
          </p:cNvSpPr>
          <p:nvPr>
            <p:ph sz="quarter" idx="19"/>
          </p:nvPr>
        </p:nvSpPr>
        <p:spPr>
          <a:xfrm>
            <a:off x="2286000" y="2757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423573C0-831E-4EF4-9A03-51FC1A410DA2}"/>
              </a:ext>
            </a:extLst>
          </p:cNvPr>
          <p:cNvSpPr>
            <a:spLocks noGrp="1"/>
          </p:cNvSpPr>
          <p:nvPr>
            <p:ph sz="quarter" idx="20"/>
          </p:nvPr>
        </p:nvSpPr>
        <p:spPr>
          <a:xfrm>
            <a:off x="2438400" y="2909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F5311E7-7115-49E8-9B8B-E4B10EDF41D3}"/>
              </a:ext>
            </a:extLst>
          </p:cNvPr>
          <p:cNvSpPr>
            <a:spLocks noGrp="1"/>
          </p:cNvSpPr>
          <p:nvPr>
            <p:ph sz="quarter" idx="21"/>
          </p:nvPr>
        </p:nvSpPr>
        <p:spPr>
          <a:xfrm>
            <a:off x="2590800" y="3062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6362C412-62D4-441A-8C56-A07DCF5AB9EC}"/>
              </a:ext>
            </a:extLst>
          </p:cNvPr>
          <p:cNvSpPr>
            <a:spLocks noGrp="1"/>
          </p:cNvSpPr>
          <p:nvPr>
            <p:ph sz="quarter" idx="22"/>
          </p:nvPr>
        </p:nvSpPr>
        <p:spPr>
          <a:xfrm>
            <a:off x="4105275" y="1438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50A8013C-773A-4ACA-83E8-2534DB6AE136}"/>
              </a:ext>
            </a:extLst>
          </p:cNvPr>
          <p:cNvSpPr>
            <a:spLocks noGrp="1"/>
          </p:cNvSpPr>
          <p:nvPr>
            <p:ph sz="quarter" idx="23"/>
          </p:nvPr>
        </p:nvSpPr>
        <p:spPr>
          <a:xfrm>
            <a:off x="4257675" y="1590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C40C0AFD-8FB7-4DA1-9C8F-B594FBFB804E}"/>
              </a:ext>
            </a:extLst>
          </p:cNvPr>
          <p:cNvSpPr>
            <a:spLocks noGrp="1"/>
          </p:cNvSpPr>
          <p:nvPr>
            <p:ph sz="quarter" idx="24"/>
          </p:nvPr>
        </p:nvSpPr>
        <p:spPr>
          <a:xfrm>
            <a:off x="4410075" y="1743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09F4DAB2-E9FF-4F3A-9DC0-1BF6B2699096}"/>
              </a:ext>
            </a:extLst>
          </p:cNvPr>
          <p:cNvSpPr>
            <a:spLocks noGrp="1"/>
          </p:cNvSpPr>
          <p:nvPr>
            <p:ph sz="quarter" idx="25"/>
          </p:nvPr>
        </p:nvSpPr>
        <p:spPr>
          <a:xfrm>
            <a:off x="4562475" y="1895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8E095016-8544-4E8B-A434-46A487889CC2}"/>
              </a:ext>
            </a:extLst>
          </p:cNvPr>
          <p:cNvSpPr>
            <a:spLocks noGrp="1"/>
          </p:cNvSpPr>
          <p:nvPr>
            <p:ph sz="quarter" idx="26"/>
          </p:nvPr>
        </p:nvSpPr>
        <p:spPr>
          <a:xfrm>
            <a:off x="4714875" y="2047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910463A3-C449-47B8-BFA3-8F44A690162B}"/>
              </a:ext>
            </a:extLst>
          </p:cNvPr>
          <p:cNvSpPr>
            <a:spLocks noGrp="1"/>
          </p:cNvSpPr>
          <p:nvPr>
            <p:ph sz="quarter" idx="27"/>
          </p:nvPr>
        </p:nvSpPr>
        <p:spPr>
          <a:xfrm>
            <a:off x="4867275" y="2200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a:extLst>
              <a:ext uri="{FF2B5EF4-FFF2-40B4-BE49-F238E27FC236}">
                <a16:creationId xmlns:a16="http://schemas.microsoft.com/office/drawing/2014/main" id="{886BC636-0E8F-4535-A30B-3AFD8D1754C4}"/>
              </a:ext>
            </a:extLst>
          </p:cNvPr>
          <p:cNvSpPr>
            <a:spLocks noGrp="1"/>
          </p:cNvSpPr>
          <p:nvPr>
            <p:ph sz="quarter" idx="28"/>
          </p:nvPr>
        </p:nvSpPr>
        <p:spPr>
          <a:xfrm>
            <a:off x="5019675" y="2352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8EFD3E29-BEDC-4EB3-80FE-26F3182D1E83}"/>
              </a:ext>
            </a:extLst>
          </p:cNvPr>
          <p:cNvSpPr>
            <a:spLocks noGrp="1"/>
          </p:cNvSpPr>
          <p:nvPr>
            <p:ph sz="quarter" idx="29"/>
          </p:nvPr>
        </p:nvSpPr>
        <p:spPr>
          <a:xfrm>
            <a:off x="5172075" y="2505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A39B9758-B3B2-4D3C-97D8-4A028CC69065}"/>
              </a:ext>
            </a:extLst>
          </p:cNvPr>
          <p:cNvSpPr>
            <a:spLocks noGrp="1"/>
          </p:cNvSpPr>
          <p:nvPr>
            <p:ph sz="quarter" idx="30"/>
          </p:nvPr>
        </p:nvSpPr>
        <p:spPr>
          <a:xfrm>
            <a:off x="5324475" y="2657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3">
            <a:extLst>
              <a:ext uri="{FF2B5EF4-FFF2-40B4-BE49-F238E27FC236}">
                <a16:creationId xmlns:a16="http://schemas.microsoft.com/office/drawing/2014/main" id="{78285333-1FFD-4691-BA28-549EE2350B80}"/>
              </a:ext>
            </a:extLst>
          </p:cNvPr>
          <p:cNvSpPr>
            <a:spLocks noGrp="1"/>
          </p:cNvSpPr>
          <p:nvPr>
            <p:ph sz="quarter" idx="31"/>
          </p:nvPr>
        </p:nvSpPr>
        <p:spPr>
          <a:xfrm>
            <a:off x="5476875" y="2809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62DB4E61-E276-4802-BDAB-CFF0A7B52BD2}"/>
              </a:ext>
            </a:extLst>
          </p:cNvPr>
          <p:cNvSpPr>
            <a:spLocks noGrp="1"/>
          </p:cNvSpPr>
          <p:nvPr>
            <p:ph sz="quarter" idx="32"/>
          </p:nvPr>
        </p:nvSpPr>
        <p:spPr>
          <a:xfrm>
            <a:off x="5629275" y="2962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3">
            <a:extLst>
              <a:ext uri="{FF2B5EF4-FFF2-40B4-BE49-F238E27FC236}">
                <a16:creationId xmlns:a16="http://schemas.microsoft.com/office/drawing/2014/main" id="{224EAC82-FDF9-40A9-B35E-DDC8BC40C721}"/>
              </a:ext>
            </a:extLst>
          </p:cNvPr>
          <p:cNvSpPr>
            <a:spLocks noGrp="1"/>
          </p:cNvSpPr>
          <p:nvPr>
            <p:ph sz="quarter" idx="33"/>
          </p:nvPr>
        </p:nvSpPr>
        <p:spPr>
          <a:xfrm>
            <a:off x="5781675" y="3114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08DC24D2-6F44-42CD-8C61-99A20E2D0525}"/>
              </a:ext>
            </a:extLst>
          </p:cNvPr>
          <p:cNvSpPr>
            <a:spLocks noGrp="1"/>
          </p:cNvSpPr>
          <p:nvPr>
            <p:ph sz="quarter" idx="34"/>
          </p:nvPr>
        </p:nvSpPr>
        <p:spPr>
          <a:xfrm>
            <a:off x="7696200" y="1200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3BDF8F06-8490-4FC9-90A5-260630405108}"/>
              </a:ext>
            </a:extLst>
          </p:cNvPr>
          <p:cNvSpPr>
            <a:spLocks noGrp="1"/>
          </p:cNvSpPr>
          <p:nvPr>
            <p:ph sz="quarter" idx="35"/>
          </p:nvPr>
        </p:nvSpPr>
        <p:spPr>
          <a:xfrm>
            <a:off x="7848600" y="1352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C51F6CD8-5DDF-44F9-884B-2D3125C8C7DD}"/>
              </a:ext>
            </a:extLst>
          </p:cNvPr>
          <p:cNvSpPr>
            <a:spLocks noGrp="1"/>
          </p:cNvSpPr>
          <p:nvPr>
            <p:ph sz="quarter" idx="36"/>
          </p:nvPr>
        </p:nvSpPr>
        <p:spPr>
          <a:xfrm>
            <a:off x="8001000" y="1504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59D2105A-E4F7-4AF7-8DC2-BEDF44BB0B33}"/>
              </a:ext>
            </a:extLst>
          </p:cNvPr>
          <p:cNvSpPr>
            <a:spLocks noGrp="1"/>
          </p:cNvSpPr>
          <p:nvPr>
            <p:ph sz="quarter" idx="37"/>
          </p:nvPr>
        </p:nvSpPr>
        <p:spPr>
          <a:xfrm>
            <a:off x="8153400" y="16573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11A3479A-5C26-41BC-BC9F-0C9BF3C22FD6}"/>
              </a:ext>
            </a:extLst>
          </p:cNvPr>
          <p:cNvSpPr>
            <a:spLocks noGrp="1"/>
          </p:cNvSpPr>
          <p:nvPr>
            <p:ph sz="quarter" idx="38"/>
          </p:nvPr>
        </p:nvSpPr>
        <p:spPr>
          <a:xfrm>
            <a:off x="8305800" y="18097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987FBA0C-B25C-4C36-8059-48765BF93CD9}"/>
              </a:ext>
            </a:extLst>
          </p:cNvPr>
          <p:cNvSpPr>
            <a:spLocks noGrp="1"/>
          </p:cNvSpPr>
          <p:nvPr>
            <p:ph sz="quarter" idx="39"/>
          </p:nvPr>
        </p:nvSpPr>
        <p:spPr>
          <a:xfrm>
            <a:off x="8458200" y="1962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7D0BB72B-C681-42D6-AD95-5D6B091CC50F}"/>
              </a:ext>
            </a:extLst>
          </p:cNvPr>
          <p:cNvSpPr>
            <a:spLocks noGrp="1"/>
          </p:cNvSpPr>
          <p:nvPr>
            <p:ph sz="quarter" idx="40"/>
          </p:nvPr>
        </p:nvSpPr>
        <p:spPr>
          <a:xfrm>
            <a:off x="8610600" y="2114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4EE7DEB6-08C8-4CC9-89A1-0D40556DD9E3}"/>
              </a:ext>
            </a:extLst>
          </p:cNvPr>
          <p:cNvSpPr>
            <a:spLocks noGrp="1"/>
          </p:cNvSpPr>
          <p:nvPr>
            <p:ph sz="quarter" idx="41"/>
          </p:nvPr>
        </p:nvSpPr>
        <p:spPr>
          <a:xfrm>
            <a:off x="8763000" y="2266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687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B99CC5C2-3789-402F-8CC8-8D30C9948BBD}"/>
              </a:ext>
            </a:extLst>
          </p:cNvPr>
          <p:cNvSpPr>
            <a:spLocks noGrp="1"/>
          </p:cNvSpPr>
          <p:nvPr>
            <p:ph sz="quarter" idx="10"/>
          </p:nvPr>
        </p:nvSpPr>
        <p:spPr>
          <a:xfrm>
            <a:off x="588963" y="1300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D066CF77-F0A9-434F-9085-05CDF9D943CD}"/>
              </a:ext>
            </a:extLst>
          </p:cNvPr>
          <p:cNvSpPr>
            <a:spLocks noGrp="1"/>
          </p:cNvSpPr>
          <p:nvPr>
            <p:ph sz="quarter" idx="11"/>
          </p:nvPr>
        </p:nvSpPr>
        <p:spPr>
          <a:xfrm>
            <a:off x="741363" y="1452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0">
            <a:extLst>
              <a:ext uri="{FF2B5EF4-FFF2-40B4-BE49-F238E27FC236}">
                <a16:creationId xmlns:a16="http://schemas.microsoft.com/office/drawing/2014/main" id="{49BFD558-DB65-4BFA-9E54-29B9D212422C}"/>
              </a:ext>
            </a:extLst>
          </p:cNvPr>
          <p:cNvSpPr>
            <a:spLocks noGrp="1"/>
          </p:cNvSpPr>
          <p:nvPr>
            <p:ph sz="quarter" idx="12"/>
          </p:nvPr>
        </p:nvSpPr>
        <p:spPr>
          <a:xfrm>
            <a:off x="893763" y="1604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0">
            <a:extLst>
              <a:ext uri="{FF2B5EF4-FFF2-40B4-BE49-F238E27FC236}">
                <a16:creationId xmlns:a16="http://schemas.microsoft.com/office/drawing/2014/main" id="{4F0B2E91-232E-48B2-92C7-1C3333E13ABA}"/>
              </a:ext>
            </a:extLst>
          </p:cNvPr>
          <p:cNvSpPr>
            <a:spLocks noGrp="1"/>
          </p:cNvSpPr>
          <p:nvPr>
            <p:ph sz="quarter" idx="13"/>
          </p:nvPr>
        </p:nvSpPr>
        <p:spPr>
          <a:xfrm>
            <a:off x="1046163" y="1757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0">
            <a:extLst>
              <a:ext uri="{FF2B5EF4-FFF2-40B4-BE49-F238E27FC236}">
                <a16:creationId xmlns:a16="http://schemas.microsoft.com/office/drawing/2014/main" id="{5CDBEF2B-146F-4C23-A9D1-B2D210239083}"/>
              </a:ext>
            </a:extLst>
          </p:cNvPr>
          <p:cNvSpPr>
            <a:spLocks noGrp="1"/>
          </p:cNvSpPr>
          <p:nvPr>
            <p:ph sz="quarter" idx="14"/>
          </p:nvPr>
        </p:nvSpPr>
        <p:spPr>
          <a:xfrm>
            <a:off x="1198563" y="1909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0">
            <a:extLst>
              <a:ext uri="{FF2B5EF4-FFF2-40B4-BE49-F238E27FC236}">
                <a16:creationId xmlns:a16="http://schemas.microsoft.com/office/drawing/2014/main" id="{5387269F-2ECF-43EB-8E10-0201F6CF47BC}"/>
              </a:ext>
            </a:extLst>
          </p:cNvPr>
          <p:cNvSpPr>
            <a:spLocks noGrp="1"/>
          </p:cNvSpPr>
          <p:nvPr>
            <p:ph sz="quarter" idx="15"/>
          </p:nvPr>
        </p:nvSpPr>
        <p:spPr>
          <a:xfrm>
            <a:off x="1350963" y="2062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0">
            <a:extLst>
              <a:ext uri="{FF2B5EF4-FFF2-40B4-BE49-F238E27FC236}">
                <a16:creationId xmlns:a16="http://schemas.microsoft.com/office/drawing/2014/main" id="{29A3D544-349D-471E-9F92-6533E0980AEC}"/>
              </a:ext>
            </a:extLst>
          </p:cNvPr>
          <p:cNvSpPr>
            <a:spLocks noGrp="1"/>
          </p:cNvSpPr>
          <p:nvPr>
            <p:ph sz="quarter" idx="16"/>
          </p:nvPr>
        </p:nvSpPr>
        <p:spPr>
          <a:xfrm>
            <a:off x="1503363" y="2214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0">
            <a:extLst>
              <a:ext uri="{FF2B5EF4-FFF2-40B4-BE49-F238E27FC236}">
                <a16:creationId xmlns:a16="http://schemas.microsoft.com/office/drawing/2014/main" id="{FD6112F3-30A0-4267-9229-4EE5F2D3D83C}"/>
              </a:ext>
            </a:extLst>
          </p:cNvPr>
          <p:cNvSpPr>
            <a:spLocks noGrp="1"/>
          </p:cNvSpPr>
          <p:nvPr>
            <p:ph sz="quarter" idx="17"/>
          </p:nvPr>
        </p:nvSpPr>
        <p:spPr>
          <a:xfrm>
            <a:off x="1655763" y="2366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0">
            <a:extLst>
              <a:ext uri="{FF2B5EF4-FFF2-40B4-BE49-F238E27FC236}">
                <a16:creationId xmlns:a16="http://schemas.microsoft.com/office/drawing/2014/main" id="{E9DA6C0A-594D-4160-836F-2EA36F284E25}"/>
              </a:ext>
            </a:extLst>
          </p:cNvPr>
          <p:cNvSpPr>
            <a:spLocks noGrp="1"/>
          </p:cNvSpPr>
          <p:nvPr>
            <p:ph sz="quarter" idx="18"/>
          </p:nvPr>
        </p:nvSpPr>
        <p:spPr>
          <a:xfrm>
            <a:off x="1808163" y="2519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0">
            <a:extLst>
              <a:ext uri="{FF2B5EF4-FFF2-40B4-BE49-F238E27FC236}">
                <a16:creationId xmlns:a16="http://schemas.microsoft.com/office/drawing/2014/main" id="{BC41EC9C-C523-475C-9279-146E4EADCB31}"/>
              </a:ext>
            </a:extLst>
          </p:cNvPr>
          <p:cNvSpPr>
            <a:spLocks noGrp="1"/>
          </p:cNvSpPr>
          <p:nvPr>
            <p:ph sz="quarter" idx="19"/>
          </p:nvPr>
        </p:nvSpPr>
        <p:spPr>
          <a:xfrm>
            <a:off x="1960563" y="2671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0">
            <a:extLst>
              <a:ext uri="{FF2B5EF4-FFF2-40B4-BE49-F238E27FC236}">
                <a16:creationId xmlns:a16="http://schemas.microsoft.com/office/drawing/2014/main" id="{D72377D5-1541-46FD-9F27-6A8234C6B3C0}"/>
              </a:ext>
            </a:extLst>
          </p:cNvPr>
          <p:cNvSpPr>
            <a:spLocks noGrp="1"/>
          </p:cNvSpPr>
          <p:nvPr>
            <p:ph sz="quarter" idx="20"/>
          </p:nvPr>
        </p:nvSpPr>
        <p:spPr>
          <a:xfrm>
            <a:off x="2112963" y="2824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0">
            <a:extLst>
              <a:ext uri="{FF2B5EF4-FFF2-40B4-BE49-F238E27FC236}">
                <a16:creationId xmlns:a16="http://schemas.microsoft.com/office/drawing/2014/main" id="{05261C72-AC65-4D96-9D0F-B871C3E6813B}"/>
              </a:ext>
            </a:extLst>
          </p:cNvPr>
          <p:cNvSpPr>
            <a:spLocks noGrp="1"/>
          </p:cNvSpPr>
          <p:nvPr>
            <p:ph sz="quarter" idx="21"/>
          </p:nvPr>
        </p:nvSpPr>
        <p:spPr>
          <a:xfrm>
            <a:off x="2265363" y="2976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0">
            <a:extLst>
              <a:ext uri="{FF2B5EF4-FFF2-40B4-BE49-F238E27FC236}">
                <a16:creationId xmlns:a16="http://schemas.microsoft.com/office/drawing/2014/main" id="{CD153249-8E9F-4DB9-9559-C082998874A8}"/>
              </a:ext>
            </a:extLst>
          </p:cNvPr>
          <p:cNvSpPr>
            <a:spLocks noGrp="1"/>
          </p:cNvSpPr>
          <p:nvPr>
            <p:ph sz="quarter" idx="22"/>
          </p:nvPr>
        </p:nvSpPr>
        <p:spPr>
          <a:xfrm>
            <a:off x="2417763" y="3128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0">
            <a:extLst>
              <a:ext uri="{FF2B5EF4-FFF2-40B4-BE49-F238E27FC236}">
                <a16:creationId xmlns:a16="http://schemas.microsoft.com/office/drawing/2014/main" id="{A94A43D5-8731-4BAA-88BF-771831617FB5}"/>
              </a:ext>
            </a:extLst>
          </p:cNvPr>
          <p:cNvSpPr>
            <a:spLocks noGrp="1"/>
          </p:cNvSpPr>
          <p:nvPr>
            <p:ph sz="quarter" idx="23"/>
          </p:nvPr>
        </p:nvSpPr>
        <p:spPr>
          <a:xfrm>
            <a:off x="2570163" y="3281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1366C243-274D-4195-9364-CE8EDC4900AC}"/>
              </a:ext>
            </a:extLst>
          </p:cNvPr>
          <p:cNvSpPr>
            <a:spLocks noGrp="1"/>
          </p:cNvSpPr>
          <p:nvPr>
            <p:ph sz="quarter" idx="24"/>
          </p:nvPr>
        </p:nvSpPr>
        <p:spPr>
          <a:xfrm>
            <a:off x="6272212" y="19097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5">
            <a:extLst>
              <a:ext uri="{FF2B5EF4-FFF2-40B4-BE49-F238E27FC236}">
                <a16:creationId xmlns:a16="http://schemas.microsoft.com/office/drawing/2014/main" id="{017A3724-F05C-4712-B0CD-BE9604AB0D0F}"/>
              </a:ext>
            </a:extLst>
          </p:cNvPr>
          <p:cNvSpPr>
            <a:spLocks noGrp="1"/>
          </p:cNvSpPr>
          <p:nvPr>
            <p:ph sz="quarter" idx="25"/>
          </p:nvPr>
        </p:nvSpPr>
        <p:spPr>
          <a:xfrm>
            <a:off x="6424612" y="20621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5">
            <a:extLst>
              <a:ext uri="{FF2B5EF4-FFF2-40B4-BE49-F238E27FC236}">
                <a16:creationId xmlns:a16="http://schemas.microsoft.com/office/drawing/2014/main" id="{B0D2BBB2-15EA-4AB4-95B5-56A5BFE63DAB}"/>
              </a:ext>
            </a:extLst>
          </p:cNvPr>
          <p:cNvSpPr>
            <a:spLocks noGrp="1"/>
          </p:cNvSpPr>
          <p:nvPr>
            <p:ph sz="quarter" idx="26"/>
          </p:nvPr>
        </p:nvSpPr>
        <p:spPr>
          <a:xfrm>
            <a:off x="6577012" y="22145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5">
            <a:extLst>
              <a:ext uri="{FF2B5EF4-FFF2-40B4-BE49-F238E27FC236}">
                <a16:creationId xmlns:a16="http://schemas.microsoft.com/office/drawing/2014/main" id="{37D190AD-0989-4BD1-8F01-9E620B3E5431}"/>
              </a:ext>
            </a:extLst>
          </p:cNvPr>
          <p:cNvSpPr>
            <a:spLocks noGrp="1"/>
          </p:cNvSpPr>
          <p:nvPr>
            <p:ph sz="quarter" idx="27"/>
          </p:nvPr>
        </p:nvSpPr>
        <p:spPr>
          <a:xfrm>
            <a:off x="6729412" y="23669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350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0D8E-3982-4A35-85B7-89E894429ED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61373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238F31-E6B4-4D36-8F81-ACDF3C11CC23}"/>
              </a:ext>
            </a:extLst>
          </p:cNvPr>
          <p:cNvSpPr>
            <a:spLocks noGrp="1"/>
          </p:cNvSpPr>
          <p:nvPr>
            <p:ph sz="quarter" idx="10"/>
          </p:nvPr>
        </p:nvSpPr>
        <p:spPr>
          <a:xfrm>
            <a:off x="1028700"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65F9CAB4-D22C-4FF5-9EC5-1DE8E479B88C}"/>
              </a:ext>
            </a:extLst>
          </p:cNvPr>
          <p:cNvSpPr>
            <a:spLocks noGrp="1"/>
          </p:cNvSpPr>
          <p:nvPr>
            <p:ph sz="quarter" idx="11"/>
          </p:nvPr>
        </p:nvSpPr>
        <p:spPr>
          <a:xfrm>
            <a:off x="1181100"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352EE7-C0ED-4A32-832C-27464CB4F57E}"/>
              </a:ext>
            </a:extLst>
          </p:cNvPr>
          <p:cNvSpPr>
            <a:spLocks noGrp="1"/>
          </p:cNvSpPr>
          <p:nvPr>
            <p:ph sz="quarter" idx="12"/>
          </p:nvPr>
        </p:nvSpPr>
        <p:spPr>
          <a:xfrm>
            <a:off x="1333500"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FC9AFFB4-869D-4350-A050-6051A7575E95}"/>
              </a:ext>
            </a:extLst>
          </p:cNvPr>
          <p:cNvSpPr>
            <a:spLocks noGrp="1"/>
          </p:cNvSpPr>
          <p:nvPr>
            <p:ph sz="quarter" idx="13"/>
          </p:nvPr>
        </p:nvSpPr>
        <p:spPr>
          <a:xfrm>
            <a:off x="1485900"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F087347-B3D4-4E44-9499-D60EE6F97370}"/>
              </a:ext>
            </a:extLst>
          </p:cNvPr>
          <p:cNvSpPr>
            <a:spLocks noGrp="1"/>
          </p:cNvSpPr>
          <p:nvPr>
            <p:ph sz="quarter" idx="14"/>
          </p:nvPr>
        </p:nvSpPr>
        <p:spPr>
          <a:xfrm>
            <a:off x="1638300"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001975CE-715F-4D81-A25F-729A0D0BC480}"/>
              </a:ext>
            </a:extLst>
          </p:cNvPr>
          <p:cNvSpPr>
            <a:spLocks noGrp="1"/>
          </p:cNvSpPr>
          <p:nvPr>
            <p:ph sz="quarter" idx="15"/>
          </p:nvPr>
        </p:nvSpPr>
        <p:spPr>
          <a:xfrm>
            <a:off x="1790700"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1C86957-1713-417F-AE44-6869B1FE8FBA}"/>
              </a:ext>
            </a:extLst>
          </p:cNvPr>
          <p:cNvSpPr>
            <a:spLocks noGrp="1"/>
          </p:cNvSpPr>
          <p:nvPr>
            <p:ph sz="quarter" idx="16"/>
          </p:nvPr>
        </p:nvSpPr>
        <p:spPr>
          <a:xfrm>
            <a:off x="1943100"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50E47AF-8CAC-4505-8EAD-1573D5B30481}"/>
              </a:ext>
            </a:extLst>
          </p:cNvPr>
          <p:cNvSpPr>
            <a:spLocks noGrp="1"/>
          </p:cNvSpPr>
          <p:nvPr>
            <p:ph sz="quarter" idx="17"/>
          </p:nvPr>
        </p:nvSpPr>
        <p:spPr>
          <a:xfrm>
            <a:off x="2095500"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BE453B0D-FD8A-4A78-8EA9-99569A136179}"/>
              </a:ext>
            </a:extLst>
          </p:cNvPr>
          <p:cNvSpPr>
            <a:spLocks noGrp="1"/>
          </p:cNvSpPr>
          <p:nvPr>
            <p:ph sz="quarter" idx="18"/>
          </p:nvPr>
        </p:nvSpPr>
        <p:spPr>
          <a:xfrm>
            <a:off x="2247900"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6FCB8EA-15C1-40CC-8AE7-849D9449A3EA}"/>
              </a:ext>
            </a:extLst>
          </p:cNvPr>
          <p:cNvSpPr>
            <a:spLocks noGrp="1"/>
          </p:cNvSpPr>
          <p:nvPr>
            <p:ph sz="quarter" idx="19"/>
          </p:nvPr>
        </p:nvSpPr>
        <p:spPr>
          <a:xfrm>
            <a:off x="2400300"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CED2CCC4-E065-4688-A4E6-C0A8F8F97207}"/>
              </a:ext>
            </a:extLst>
          </p:cNvPr>
          <p:cNvSpPr>
            <a:spLocks noGrp="1"/>
          </p:cNvSpPr>
          <p:nvPr>
            <p:ph sz="quarter" idx="20"/>
          </p:nvPr>
        </p:nvSpPr>
        <p:spPr>
          <a:xfrm>
            <a:off x="2552700"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59C1A50-CE53-41BA-A64E-40128A112F58}"/>
              </a:ext>
            </a:extLst>
          </p:cNvPr>
          <p:cNvSpPr>
            <a:spLocks noGrp="1"/>
          </p:cNvSpPr>
          <p:nvPr>
            <p:ph sz="quarter" idx="21"/>
          </p:nvPr>
        </p:nvSpPr>
        <p:spPr>
          <a:xfrm>
            <a:off x="2705100" y="2862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638550A8-08EC-4B63-B69E-8E078904B83D}"/>
              </a:ext>
            </a:extLst>
          </p:cNvPr>
          <p:cNvSpPr>
            <a:spLocks noGrp="1"/>
          </p:cNvSpPr>
          <p:nvPr>
            <p:ph sz="quarter" idx="22"/>
          </p:nvPr>
        </p:nvSpPr>
        <p:spPr>
          <a:xfrm>
            <a:off x="2857500" y="3014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0F4D907-C423-462D-BA5F-EC5C4B755AF5}"/>
              </a:ext>
            </a:extLst>
          </p:cNvPr>
          <p:cNvSpPr>
            <a:spLocks noGrp="1"/>
          </p:cNvSpPr>
          <p:nvPr>
            <p:ph sz="quarter" idx="23"/>
          </p:nvPr>
        </p:nvSpPr>
        <p:spPr>
          <a:xfrm>
            <a:off x="4229104" y="952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B94CCCB5-86DC-4612-B69F-732E0C73DB81}"/>
              </a:ext>
            </a:extLst>
          </p:cNvPr>
          <p:cNvSpPr>
            <a:spLocks noGrp="1"/>
          </p:cNvSpPr>
          <p:nvPr>
            <p:ph sz="quarter" idx="24"/>
          </p:nvPr>
        </p:nvSpPr>
        <p:spPr>
          <a:xfrm>
            <a:off x="4381504" y="1104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81BFD4D9-0DBB-4ACC-9648-BDAC3EF14BED}"/>
              </a:ext>
            </a:extLst>
          </p:cNvPr>
          <p:cNvSpPr>
            <a:spLocks noGrp="1"/>
          </p:cNvSpPr>
          <p:nvPr>
            <p:ph sz="quarter" idx="25"/>
          </p:nvPr>
        </p:nvSpPr>
        <p:spPr>
          <a:xfrm>
            <a:off x="4533904" y="1257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F67AD924-5CF7-4D81-9F3F-22323F383006}"/>
              </a:ext>
            </a:extLst>
          </p:cNvPr>
          <p:cNvSpPr>
            <a:spLocks noGrp="1"/>
          </p:cNvSpPr>
          <p:nvPr>
            <p:ph sz="quarter" idx="26"/>
          </p:nvPr>
        </p:nvSpPr>
        <p:spPr>
          <a:xfrm>
            <a:off x="4686304" y="1409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2D24AFE1-B2F1-4E38-90CD-F6E9CB3C2067}"/>
              </a:ext>
            </a:extLst>
          </p:cNvPr>
          <p:cNvSpPr>
            <a:spLocks noGrp="1"/>
          </p:cNvSpPr>
          <p:nvPr>
            <p:ph sz="quarter" idx="27"/>
          </p:nvPr>
        </p:nvSpPr>
        <p:spPr>
          <a:xfrm>
            <a:off x="4838704" y="1562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
            <a:extLst>
              <a:ext uri="{FF2B5EF4-FFF2-40B4-BE49-F238E27FC236}">
                <a16:creationId xmlns:a16="http://schemas.microsoft.com/office/drawing/2014/main" id="{3F454ED5-0127-4D95-9C29-A7580654E24A}"/>
              </a:ext>
            </a:extLst>
          </p:cNvPr>
          <p:cNvSpPr>
            <a:spLocks noGrp="1"/>
          </p:cNvSpPr>
          <p:nvPr>
            <p:ph sz="quarter" idx="28"/>
          </p:nvPr>
        </p:nvSpPr>
        <p:spPr>
          <a:xfrm>
            <a:off x="4991104" y="1714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325C7CD0-510C-4F4D-A71B-847E3E96B9DF}"/>
              </a:ext>
            </a:extLst>
          </p:cNvPr>
          <p:cNvSpPr>
            <a:spLocks noGrp="1"/>
          </p:cNvSpPr>
          <p:nvPr>
            <p:ph sz="quarter" idx="29"/>
          </p:nvPr>
        </p:nvSpPr>
        <p:spPr>
          <a:xfrm>
            <a:off x="5143504" y="1866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A6124B37-0F5C-4251-B82B-EA449EADD6D8}"/>
              </a:ext>
            </a:extLst>
          </p:cNvPr>
          <p:cNvSpPr>
            <a:spLocks noGrp="1"/>
          </p:cNvSpPr>
          <p:nvPr>
            <p:ph sz="quarter" idx="30"/>
          </p:nvPr>
        </p:nvSpPr>
        <p:spPr>
          <a:xfrm>
            <a:off x="5295904" y="2019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
            <a:extLst>
              <a:ext uri="{FF2B5EF4-FFF2-40B4-BE49-F238E27FC236}">
                <a16:creationId xmlns:a16="http://schemas.microsoft.com/office/drawing/2014/main" id="{A874FD61-263D-4783-B8C5-157207AC7C42}"/>
              </a:ext>
            </a:extLst>
          </p:cNvPr>
          <p:cNvSpPr>
            <a:spLocks noGrp="1"/>
          </p:cNvSpPr>
          <p:nvPr>
            <p:ph sz="quarter" idx="31"/>
          </p:nvPr>
        </p:nvSpPr>
        <p:spPr>
          <a:xfrm>
            <a:off x="5448304" y="2171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
            <a:extLst>
              <a:ext uri="{FF2B5EF4-FFF2-40B4-BE49-F238E27FC236}">
                <a16:creationId xmlns:a16="http://schemas.microsoft.com/office/drawing/2014/main" id="{9BCBBB9F-5C56-4247-8CFE-B507122BEC49}"/>
              </a:ext>
            </a:extLst>
          </p:cNvPr>
          <p:cNvSpPr>
            <a:spLocks noGrp="1"/>
          </p:cNvSpPr>
          <p:nvPr>
            <p:ph sz="quarter" idx="32"/>
          </p:nvPr>
        </p:nvSpPr>
        <p:spPr>
          <a:xfrm>
            <a:off x="5600704" y="2324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C5CCB413-ABA0-409E-BE53-6A19F1306ECE}"/>
              </a:ext>
            </a:extLst>
          </p:cNvPr>
          <p:cNvSpPr>
            <a:spLocks noGrp="1"/>
          </p:cNvSpPr>
          <p:nvPr>
            <p:ph sz="quarter" idx="33"/>
          </p:nvPr>
        </p:nvSpPr>
        <p:spPr>
          <a:xfrm>
            <a:off x="5753104" y="2476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
            <a:extLst>
              <a:ext uri="{FF2B5EF4-FFF2-40B4-BE49-F238E27FC236}">
                <a16:creationId xmlns:a16="http://schemas.microsoft.com/office/drawing/2014/main" id="{2574214D-7851-4A37-805E-EDC7B9FFF8AD}"/>
              </a:ext>
            </a:extLst>
          </p:cNvPr>
          <p:cNvSpPr>
            <a:spLocks noGrp="1"/>
          </p:cNvSpPr>
          <p:nvPr>
            <p:ph sz="quarter" idx="34"/>
          </p:nvPr>
        </p:nvSpPr>
        <p:spPr>
          <a:xfrm>
            <a:off x="5905504" y="2628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
            <a:extLst>
              <a:ext uri="{FF2B5EF4-FFF2-40B4-BE49-F238E27FC236}">
                <a16:creationId xmlns:a16="http://schemas.microsoft.com/office/drawing/2014/main" id="{04FC5BC4-9437-4B56-91ED-618C6B854393}"/>
              </a:ext>
            </a:extLst>
          </p:cNvPr>
          <p:cNvSpPr>
            <a:spLocks noGrp="1"/>
          </p:cNvSpPr>
          <p:nvPr>
            <p:ph sz="quarter" idx="35"/>
          </p:nvPr>
        </p:nvSpPr>
        <p:spPr>
          <a:xfrm>
            <a:off x="6057904" y="2781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
            <a:extLst>
              <a:ext uri="{FF2B5EF4-FFF2-40B4-BE49-F238E27FC236}">
                <a16:creationId xmlns:a16="http://schemas.microsoft.com/office/drawing/2014/main" id="{5E3769EC-5025-4D04-AF1F-FC54991B5CEE}"/>
              </a:ext>
            </a:extLst>
          </p:cNvPr>
          <p:cNvSpPr>
            <a:spLocks noGrp="1"/>
          </p:cNvSpPr>
          <p:nvPr>
            <p:ph sz="quarter" idx="36"/>
          </p:nvPr>
        </p:nvSpPr>
        <p:spPr>
          <a:xfrm>
            <a:off x="7758116"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
            <a:extLst>
              <a:ext uri="{FF2B5EF4-FFF2-40B4-BE49-F238E27FC236}">
                <a16:creationId xmlns:a16="http://schemas.microsoft.com/office/drawing/2014/main" id="{FE2613E4-DD45-406D-8591-4C89751DFCB5}"/>
              </a:ext>
            </a:extLst>
          </p:cNvPr>
          <p:cNvSpPr>
            <a:spLocks noGrp="1"/>
          </p:cNvSpPr>
          <p:nvPr>
            <p:ph sz="quarter" idx="37"/>
          </p:nvPr>
        </p:nvSpPr>
        <p:spPr>
          <a:xfrm>
            <a:off x="7910516"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75FD6C18-6559-4E6B-8216-4BE86238F691}"/>
              </a:ext>
            </a:extLst>
          </p:cNvPr>
          <p:cNvSpPr>
            <a:spLocks noGrp="1"/>
          </p:cNvSpPr>
          <p:nvPr>
            <p:ph sz="quarter" idx="38"/>
          </p:nvPr>
        </p:nvSpPr>
        <p:spPr>
          <a:xfrm>
            <a:off x="8062916"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D4C5E01A-35B9-4002-8678-F8580CC9194C}"/>
              </a:ext>
            </a:extLst>
          </p:cNvPr>
          <p:cNvSpPr>
            <a:spLocks noGrp="1"/>
          </p:cNvSpPr>
          <p:nvPr>
            <p:ph sz="quarter" idx="39"/>
          </p:nvPr>
        </p:nvSpPr>
        <p:spPr>
          <a:xfrm>
            <a:off x="8215316"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1679A5F-9C76-4158-B719-C262A5B51B6E}"/>
              </a:ext>
            </a:extLst>
          </p:cNvPr>
          <p:cNvSpPr>
            <a:spLocks noGrp="1"/>
          </p:cNvSpPr>
          <p:nvPr>
            <p:ph sz="quarter" idx="40"/>
          </p:nvPr>
        </p:nvSpPr>
        <p:spPr>
          <a:xfrm>
            <a:off x="8367716"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553059A0-E168-44C7-A605-4581106A2850}"/>
              </a:ext>
            </a:extLst>
          </p:cNvPr>
          <p:cNvSpPr>
            <a:spLocks noGrp="1"/>
          </p:cNvSpPr>
          <p:nvPr>
            <p:ph sz="quarter" idx="41"/>
          </p:nvPr>
        </p:nvSpPr>
        <p:spPr>
          <a:xfrm>
            <a:off x="8520116"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774A89B5-740D-4D63-8669-F336F2B971F7}"/>
              </a:ext>
            </a:extLst>
          </p:cNvPr>
          <p:cNvSpPr>
            <a:spLocks noGrp="1"/>
          </p:cNvSpPr>
          <p:nvPr>
            <p:ph sz="quarter" idx="42"/>
          </p:nvPr>
        </p:nvSpPr>
        <p:spPr>
          <a:xfrm>
            <a:off x="8672516"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30842E1D-1DE9-4769-AC36-5282E759ABCB}"/>
              </a:ext>
            </a:extLst>
          </p:cNvPr>
          <p:cNvSpPr>
            <a:spLocks noGrp="1"/>
          </p:cNvSpPr>
          <p:nvPr>
            <p:ph sz="quarter" idx="43"/>
          </p:nvPr>
        </p:nvSpPr>
        <p:spPr>
          <a:xfrm>
            <a:off x="8824916"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3AE3D49D-51F4-4F97-9EBC-7A91F8D50B46}"/>
              </a:ext>
            </a:extLst>
          </p:cNvPr>
          <p:cNvSpPr>
            <a:spLocks noGrp="1"/>
          </p:cNvSpPr>
          <p:nvPr>
            <p:ph sz="quarter" idx="44"/>
          </p:nvPr>
        </p:nvSpPr>
        <p:spPr>
          <a:xfrm>
            <a:off x="8977316"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
            <a:extLst>
              <a:ext uri="{FF2B5EF4-FFF2-40B4-BE49-F238E27FC236}">
                <a16:creationId xmlns:a16="http://schemas.microsoft.com/office/drawing/2014/main" id="{C7DD5276-E1F6-4E66-91BA-88552A83A10F}"/>
              </a:ext>
            </a:extLst>
          </p:cNvPr>
          <p:cNvSpPr>
            <a:spLocks noGrp="1"/>
          </p:cNvSpPr>
          <p:nvPr>
            <p:ph sz="quarter" idx="45"/>
          </p:nvPr>
        </p:nvSpPr>
        <p:spPr>
          <a:xfrm>
            <a:off x="9129716"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
            <a:extLst>
              <a:ext uri="{FF2B5EF4-FFF2-40B4-BE49-F238E27FC236}">
                <a16:creationId xmlns:a16="http://schemas.microsoft.com/office/drawing/2014/main" id="{2C5CCFF7-F8CC-4F26-AA76-650064667F57}"/>
              </a:ext>
            </a:extLst>
          </p:cNvPr>
          <p:cNvSpPr>
            <a:spLocks noGrp="1"/>
          </p:cNvSpPr>
          <p:nvPr>
            <p:ph sz="quarter" idx="46"/>
          </p:nvPr>
        </p:nvSpPr>
        <p:spPr>
          <a:xfrm>
            <a:off x="9282116"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30C794F4-BB4C-4702-A824-EA27C47C53E6}"/>
              </a:ext>
            </a:extLst>
          </p:cNvPr>
          <p:cNvSpPr>
            <a:spLocks noGrp="1"/>
          </p:cNvSpPr>
          <p:nvPr>
            <p:ph sz="quarter" idx="47"/>
          </p:nvPr>
        </p:nvSpPr>
        <p:spPr>
          <a:xfrm>
            <a:off x="8062913" y="6000750"/>
            <a:ext cx="1714500" cy="500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06144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29" name="Content Placeholder 28">
            <a:extLst>
              <a:ext uri="{FF2B5EF4-FFF2-40B4-BE49-F238E27FC236}">
                <a16:creationId xmlns:a16="http://schemas.microsoft.com/office/drawing/2014/main" id="{8B73DB22-40C2-4505-8651-CF9881F0E463}"/>
              </a:ext>
            </a:extLst>
          </p:cNvPr>
          <p:cNvSpPr>
            <a:spLocks noGrp="1"/>
          </p:cNvSpPr>
          <p:nvPr>
            <p:ph sz="quarter" idx="10"/>
          </p:nvPr>
        </p:nvSpPr>
        <p:spPr>
          <a:xfrm>
            <a:off x="1503363" y="1255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52CA54CC-9410-4279-9450-51504744D930}"/>
              </a:ext>
            </a:extLst>
          </p:cNvPr>
          <p:cNvSpPr>
            <a:spLocks noGrp="1"/>
          </p:cNvSpPr>
          <p:nvPr>
            <p:ph sz="quarter" idx="11"/>
          </p:nvPr>
        </p:nvSpPr>
        <p:spPr>
          <a:xfrm>
            <a:off x="1655763" y="1408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8FE44EA6-6045-428E-9E14-E5AFB40B5F2A}"/>
              </a:ext>
            </a:extLst>
          </p:cNvPr>
          <p:cNvSpPr>
            <a:spLocks noGrp="1"/>
          </p:cNvSpPr>
          <p:nvPr>
            <p:ph sz="quarter" idx="12"/>
          </p:nvPr>
        </p:nvSpPr>
        <p:spPr>
          <a:xfrm>
            <a:off x="1808163" y="1560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68A919B4-45AE-41D7-AD30-8B42DB177A0A}"/>
              </a:ext>
            </a:extLst>
          </p:cNvPr>
          <p:cNvSpPr>
            <a:spLocks noGrp="1"/>
          </p:cNvSpPr>
          <p:nvPr>
            <p:ph sz="quarter" idx="13"/>
          </p:nvPr>
        </p:nvSpPr>
        <p:spPr>
          <a:xfrm>
            <a:off x="1960563" y="1712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44CE58B6-661F-4EC0-AE94-63D824EC09CA}"/>
              </a:ext>
            </a:extLst>
          </p:cNvPr>
          <p:cNvSpPr>
            <a:spLocks noGrp="1"/>
          </p:cNvSpPr>
          <p:nvPr>
            <p:ph sz="quarter" idx="14"/>
          </p:nvPr>
        </p:nvSpPr>
        <p:spPr>
          <a:xfrm>
            <a:off x="2112963" y="1865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E5FD04BF-6B3C-4804-8E2C-95C253DF8356}"/>
              </a:ext>
            </a:extLst>
          </p:cNvPr>
          <p:cNvSpPr>
            <a:spLocks noGrp="1"/>
          </p:cNvSpPr>
          <p:nvPr>
            <p:ph sz="quarter" idx="15"/>
          </p:nvPr>
        </p:nvSpPr>
        <p:spPr>
          <a:xfrm>
            <a:off x="2265363" y="2017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8CF259A8-0488-4DF0-9FA4-DABFACE93555}"/>
              </a:ext>
            </a:extLst>
          </p:cNvPr>
          <p:cNvSpPr>
            <a:spLocks noGrp="1"/>
          </p:cNvSpPr>
          <p:nvPr>
            <p:ph sz="quarter" idx="16"/>
          </p:nvPr>
        </p:nvSpPr>
        <p:spPr>
          <a:xfrm>
            <a:off x="2417763" y="2170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3BDE0ABE-BAB6-4884-8895-7131C4A12155}"/>
              </a:ext>
            </a:extLst>
          </p:cNvPr>
          <p:cNvSpPr>
            <a:spLocks noGrp="1"/>
          </p:cNvSpPr>
          <p:nvPr>
            <p:ph sz="quarter" idx="17"/>
          </p:nvPr>
        </p:nvSpPr>
        <p:spPr>
          <a:xfrm>
            <a:off x="2570163" y="2322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8">
            <a:extLst>
              <a:ext uri="{FF2B5EF4-FFF2-40B4-BE49-F238E27FC236}">
                <a16:creationId xmlns:a16="http://schemas.microsoft.com/office/drawing/2014/main" id="{2F45EA38-12FF-45DC-8D31-59A9A8BA2143}"/>
              </a:ext>
            </a:extLst>
          </p:cNvPr>
          <p:cNvSpPr>
            <a:spLocks noGrp="1"/>
          </p:cNvSpPr>
          <p:nvPr>
            <p:ph sz="quarter" idx="18"/>
          </p:nvPr>
        </p:nvSpPr>
        <p:spPr>
          <a:xfrm>
            <a:off x="2722563" y="2474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8">
            <a:extLst>
              <a:ext uri="{FF2B5EF4-FFF2-40B4-BE49-F238E27FC236}">
                <a16:creationId xmlns:a16="http://schemas.microsoft.com/office/drawing/2014/main" id="{F340DCAF-E51E-4E0F-8456-A02D2EBEAAC7}"/>
              </a:ext>
            </a:extLst>
          </p:cNvPr>
          <p:cNvSpPr>
            <a:spLocks noGrp="1"/>
          </p:cNvSpPr>
          <p:nvPr>
            <p:ph sz="quarter" idx="19"/>
          </p:nvPr>
        </p:nvSpPr>
        <p:spPr>
          <a:xfrm>
            <a:off x="2874963" y="2627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8">
            <a:extLst>
              <a:ext uri="{FF2B5EF4-FFF2-40B4-BE49-F238E27FC236}">
                <a16:creationId xmlns:a16="http://schemas.microsoft.com/office/drawing/2014/main" id="{DAA044D8-2673-4DA5-9222-2C796850FAEA}"/>
              </a:ext>
            </a:extLst>
          </p:cNvPr>
          <p:cNvSpPr>
            <a:spLocks noGrp="1"/>
          </p:cNvSpPr>
          <p:nvPr>
            <p:ph sz="quarter" idx="20"/>
          </p:nvPr>
        </p:nvSpPr>
        <p:spPr>
          <a:xfrm>
            <a:off x="5275265" y="1498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8">
            <a:extLst>
              <a:ext uri="{FF2B5EF4-FFF2-40B4-BE49-F238E27FC236}">
                <a16:creationId xmlns:a16="http://schemas.microsoft.com/office/drawing/2014/main" id="{E4FED7E0-A3C5-4877-AFA3-39232576F40B}"/>
              </a:ext>
            </a:extLst>
          </p:cNvPr>
          <p:cNvSpPr>
            <a:spLocks noGrp="1"/>
          </p:cNvSpPr>
          <p:nvPr>
            <p:ph sz="quarter" idx="21"/>
          </p:nvPr>
        </p:nvSpPr>
        <p:spPr>
          <a:xfrm>
            <a:off x="5427665" y="1651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28">
            <a:extLst>
              <a:ext uri="{FF2B5EF4-FFF2-40B4-BE49-F238E27FC236}">
                <a16:creationId xmlns:a16="http://schemas.microsoft.com/office/drawing/2014/main" id="{0792F41F-1D7F-44EC-9A8B-CE8B99125503}"/>
              </a:ext>
            </a:extLst>
          </p:cNvPr>
          <p:cNvSpPr>
            <a:spLocks noGrp="1"/>
          </p:cNvSpPr>
          <p:nvPr>
            <p:ph sz="quarter" idx="22"/>
          </p:nvPr>
        </p:nvSpPr>
        <p:spPr>
          <a:xfrm>
            <a:off x="5580065" y="1803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28">
            <a:extLst>
              <a:ext uri="{FF2B5EF4-FFF2-40B4-BE49-F238E27FC236}">
                <a16:creationId xmlns:a16="http://schemas.microsoft.com/office/drawing/2014/main" id="{8BAA4A19-B4A7-4F5A-8187-B64403B85616}"/>
              </a:ext>
            </a:extLst>
          </p:cNvPr>
          <p:cNvSpPr>
            <a:spLocks noGrp="1"/>
          </p:cNvSpPr>
          <p:nvPr>
            <p:ph sz="quarter" idx="23"/>
          </p:nvPr>
        </p:nvSpPr>
        <p:spPr>
          <a:xfrm>
            <a:off x="5732465" y="1955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Content Placeholder 28">
            <a:extLst>
              <a:ext uri="{FF2B5EF4-FFF2-40B4-BE49-F238E27FC236}">
                <a16:creationId xmlns:a16="http://schemas.microsoft.com/office/drawing/2014/main" id="{9E489EE6-2C71-42CD-BCF3-5B852DC84BBC}"/>
              </a:ext>
            </a:extLst>
          </p:cNvPr>
          <p:cNvSpPr>
            <a:spLocks noGrp="1"/>
          </p:cNvSpPr>
          <p:nvPr>
            <p:ph sz="quarter" idx="24"/>
          </p:nvPr>
        </p:nvSpPr>
        <p:spPr>
          <a:xfrm>
            <a:off x="5884865" y="21082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28">
            <a:extLst>
              <a:ext uri="{FF2B5EF4-FFF2-40B4-BE49-F238E27FC236}">
                <a16:creationId xmlns:a16="http://schemas.microsoft.com/office/drawing/2014/main" id="{71A7257D-BCB8-4485-8C89-DC04F0C23BCA}"/>
              </a:ext>
            </a:extLst>
          </p:cNvPr>
          <p:cNvSpPr>
            <a:spLocks noGrp="1"/>
          </p:cNvSpPr>
          <p:nvPr>
            <p:ph sz="quarter" idx="25"/>
          </p:nvPr>
        </p:nvSpPr>
        <p:spPr>
          <a:xfrm>
            <a:off x="6037265" y="2260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Content Placeholder 28">
            <a:extLst>
              <a:ext uri="{FF2B5EF4-FFF2-40B4-BE49-F238E27FC236}">
                <a16:creationId xmlns:a16="http://schemas.microsoft.com/office/drawing/2014/main" id="{403A815E-AAA1-43E6-8268-688183DDFB5E}"/>
              </a:ext>
            </a:extLst>
          </p:cNvPr>
          <p:cNvSpPr>
            <a:spLocks noGrp="1"/>
          </p:cNvSpPr>
          <p:nvPr>
            <p:ph sz="quarter" idx="26"/>
          </p:nvPr>
        </p:nvSpPr>
        <p:spPr>
          <a:xfrm>
            <a:off x="6189665" y="2413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28">
            <a:extLst>
              <a:ext uri="{FF2B5EF4-FFF2-40B4-BE49-F238E27FC236}">
                <a16:creationId xmlns:a16="http://schemas.microsoft.com/office/drawing/2014/main" id="{BD4D93D3-6232-49A8-A46C-28328CCB7A94}"/>
              </a:ext>
            </a:extLst>
          </p:cNvPr>
          <p:cNvSpPr>
            <a:spLocks noGrp="1"/>
          </p:cNvSpPr>
          <p:nvPr>
            <p:ph sz="quarter" idx="27"/>
          </p:nvPr>
        </p:nvSpPr>
        <p:spPr>
          <a:xfrm>
            <a:off x="6342065" y="2565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Content Placeholder 28">
            <a:extLst>
              <a:ext uri="{FF2B5EF4-FFF2-40B4-BE49-F238E27FC236}">
                <a16:creationId xmlns:a16="http://schemas.microsoft.com/office/drawing/2014/main" id="{B86EFCED-C596-4A0D-9D86-2BED44A475BF}"/>
              </a:ext>
            </a:extLst>
          </p:cNvPr>
          <p:cNvSpPr>
            <a:spLocks noGrp="1"/>
          </p:cNvSpPr>
          <p:nvPr>
            <p:ph sz="quarter" idx="28"/>
          </p:nvPr>
        </p:nvSpPr>
        <p:spPr>
          <a:xfrm>
            <a:off x="6494465" y="2717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Content Placeholder 48">
            <a:extLst>
              <a:ext uri="{FF2B5EF4-FFF2-40B4-BE49-F238E27FC236}">
                <a16:creationId xmlns:a16="http://schemas.microsoft.com/office/drawing/2014/main" id="{B0F5C49F-90F2-465A-85FF-8D88C230B4A9}"/>
              </a:ext>
            </a:extLst>
          </p:cNvPr>
          <p:cNvSpPr>
            <a:spLocks noGrp="1"/>
          </p:cNvSpPr>
          <p:nvPr>
            <p:ph sz="quarter" idx="29"/>
          </p:nvPr>
        </p:nvSpPr>
        <p:spPr>
          <a:xfrm>
            <a:off x="8085138" y="1498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8">
            <a:extLst>
              <a:ext uri="{FF2B5EF4-FFF2-40B4-BE49-F238E27FC236}">
                <a16:creationId xmlns:a16="http://schemas.microsoft.com/office/drawing/2014/main" id="{EFA8FA5E-AB27-48EE-B550-7309B4BF4EE1}"/>
              </a:ext>
            </a:extLst>
          </p:cNvPr>
          <p:cNvSpPr>
            <a:spLocks noGrp="1"/>
          </p:cNvSpPr>
          <p:nvPr>
            <p:ph sz="quarter" idx="30"/>
          </p:nvPr>
        </p:nvSpPr>
        <p:spPr>
          <a:xfrm>
            <a:off x="8237538" y="1651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Content Placeholder 48">
            <a:extLst>
              <a:ext uri="{FF2B5EF4-FFF2-40B4-BE49-F238E27FC236}">
                <a16:creationId xmlns:a16="http://schemas.microsoft.com/office/drawing/2014/main" id="{F9C31911-6067-44B7-A7EB-F1622029F994}"/>
              </a:ext>
            </a:extLst>
          </p:cNvPr>
          <p:cNvSpPr>
            <a:spLocks noGrp="1"/>
          </p:cNvSpPr>
          <p:nvPr>
            <p:ph sz="quarter" idx="31"/>
          </p:nvPr>
        </p:nvSpPr>
        <p:spPr>
          <a:xfrm>
            <a:off x="8389938" y="1803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48">
            <a:extLst>
              <a:ext uri="{FF2B5EF4-FFF2-40B4-BE49-F238E27FC236}">
                <a16:creationId xmlns:a16="http://schemas.microsoft.com/office/drawing/2014/main" id="{A9C69D6F-6941-4E2D-85AE-8370148FD080}"/>
              </a:ext>
            </a:extLst>
          </p:cNvPr>
          <p:cNvSpPr>
            <a:spLocks noGrp="1"/>
          </p:cNvSpPr>
          <p:nvPr>
            <p:ph sz="quarter" idx="32"/>
          </p:nvPr>
        </p:nvSpPr>
        <p:spPr>
          <a:xfrm>
            <a:off x="8542338" y="1955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Content Placeholder 48">
            <a:extLst>
              <a:ext uri="{FF2B5EF4-FFF2-40B4-BE49-F238E27FC236}">
                <a16:creationId xmlns:a16="http://schemas.microsoft.com/office/drawing/2014/main" id="{D93BA733-D408-4624-951E-6E4E1BF3985B}"/>
              </a:ext>
            </a:extLst>
          </p:cNvPr>
          <p:cNvSpPr>
            <a:spLocks noGrp="1"/>
          </p:cNvSpPr>
          <p:nvPr>
            <p:ph sz="quarter" idx="33"/>
          </p:nvPr>
        </p:nvSpPr>
        <p:spPr>
          <a:xfrm>
            <a:off x="8694738" y="2108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48">
            <a:extLst>
              <a:ext uri="{FF2B5EF4-FFF2-40B4-BE49-F238E27FC236}">
                <a16:creationId xmlns:a16="http://schemas.microsoft.com/office/drawing/2014/main" id="{94EC67C1-B8DF-42FD-A506-D9261DA412A5}"/>
              </a:ext>
            </a:extLst>
          </p:cNvPr>
          <p:cNvSpPr>
            <a:spLocks noGrp="1"/>
          </p:cNvSpPr>
          <p:nvPr>
            <p:ph sz="quarter" idx="34"/>
          </p:nvPr>
        </p:nvSpPr>
        <p:spPr>
          <a:xfrm>
            <a:off x="8847138" y="2260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Content Placeholder 48">
            <a:extLst>
              <a:ext uri="{FF2B5EF4-FFF2-40B4-BE49-F238E27FC236}">
                <a16:creationId xmlns:a16="http://schemas.microsoft.com/office/drawing/2014/main" id="{50061A41-BBEE-419E-95DF-1EA52C4BA75E}"/>
              </a:ext>
            </a:extLst>
          </p:cNvPr>
          <p:cNvSpPr>
            <a:spLocks noGrp="1"/>
          </p:cNvSpPr>
          <p:nvPr>
            <p:ph sz="quarter" idx="35"/>
          </p:nvPr>
        </p:nvSpPr>
        <p:spPr>
          <a:xfrm>
            <a:off x="8999538" y="2413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48">
            <a:extLst>
              <a:ext uri="{FF2B5EF4-FFF2-40B4-BE49-F238E27FC236}">
                <a16:creationId xmlns:a16="http://schemas.microsoft.com/office/drawing/2014/main" id="{835EF15B-310D-4203-94D1-4B474F66821F}"/>
              </a:ext>
            </a:extLst>
          </p:cNvPr>
          <p:cNvSpPr>
            <a:spLocks noGrp="1"/>
          </p:cNvSpPr>
          <p:nvPr>
            <p:ph sz="quarter" idx="36"/>
          </p:nvPr>
        </p:nvSpPr>
        <p:spPr>
          <a:xfrm>
            <a:off x="9151938" y="2565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Content Placeholder 48">
            <a:extLst>
              <a:ext uri="{FF2B5EF4-FFF2-40B4-BE49-F238E27FC236}">
                <a16:creationId xmlns:a16="http://schemas.microsoft.com/office/drawing/2014/main" id="{3EEF49FA-3A2F-445C-8DE8-374FCAF5D59B}"/>
              </a:ext>
            </a:extLst>
          </p:cNvPr>
          <p:cNvSpPr>
            <a:spLocks noGrp="1"/>
          </p:cNvSpPr>
          <p:nvPr>
            <p:ph sz="quarter" idx="37"/>
          </p:nvPr>
        </p:nvSpPr>
        <p:spPr>
          <a:xfrm>
            <a:off x="9304338" y="2717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48">
            <a:extLst>
              <a:ext uri="{FF2B5EF4-FFF2-40B4-BE49-F238E27FC236}">
                <a16:creationId xmlns:a16="http://schemas.microsoft.com/office/drawing/2014/main" id="{98948041-3076-4068-99D9-883418C1EE4B}"/>
              </a:ext>
            </a:extLst>
          </p:cNvPr>
          <p:cNvSpPr>
            <a:spLocks noGrp="1"/>
          </p:cNvSpPr>
          <p:nvPr>
            <p:ph sz="quarter" idx="38"/>
          </p:nvPr>
        </p:nvSpPr>
        <p:spPr>
          <a:xfrm>
            <a:off x="9456738" y="2870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Content Placeholder 48">
            <a:extLst>
              <a:ext uri="{FF2B5EF4-FFF2-40B4-BE49-F238E27FC236}">
                <a16:creationId xmlns:a16="http://schemas.microsoft.com/office/drawing/2014/main" id="{20EAC173-9BED-4521-A2C8-A728781DCE33}"/>
              </a:ext>
            </a:extLst>
          </p:cNvPr>
          <p:cNvSpPr>
            <a:spLocks noGrp="1"/>
          </p:cNvSpPr>
          <p:nvPr>
            <p:ph sz="quarter" idx="39"/>
          </p:nvPr>
        </p:nvSpPr>
        <p:spPr>
          <a:xfrm>
            <a:off x="9609138" y="3022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Freeform 73">
            <a:extLst>
              <a:ext uri="{FF2B5EF4-FFF2-40B4-BE49-F238E27FC236}">
                <a16:creationId xmlns:a16="http://schemas.microsoft.com/office/drawing/2014/main" id="{8C777DA8-2B8F-4EB2-BA90-74AA9398DEAF}"/>
              </a:ext>
              <a:ext uri="{C183D7F6-B498-43B3-948B-1728B52AA6E4}">
                <adec:decorative xmlns:adec="http://schemas.microsoft.com/office/drawing/2017/decorative" val="1"/>
              </a:ext>
            </a:extLst>
          </p:cNvPr>
          <p:cNvSpPr/>
          <p:nvPr userDrawn="1"/>
        </p:nvSpPr>
        <p:spPr bwMode="auto">
          <a:xfrm>
            <a:off x="457200" y="1107045"/>
            <a:ext cx="11336037"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1" name="Table 1">
            <a:extLst>
              <a:ext uri="{FF2B5EF4-FFF2-40B4-BE49-F238E27FC236}">
                <a16:creationId xmlns:a16="http://schemas.microsoft.com/office/drawing/2014/main" id="{3B927F42-2FB2-47BB-943F-F3E0A3F9CEC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635419207"/>
              </p:ext>
            </p:extLst>
          </p:nvPr>
        </p:nvGraphicFramePr>
        <p:xfrm>
          <a:off x="457199" y="1100782"/>
          <a:ext cx="11336037" cy="5293751"/>
        </p:xfrm>
        <a:graphic>
          <a:graphicData uri="http://schemas.openxmlformats.org/drawingml/2006/table">
            <a:tbl>
              <a:tblPr firstRow="1" bandRow="1">
                <a:effectLst/>
                <a:tableStyleId>{5C22544A-7EE6-4342-B048-85BDC9FD1C3A}</a:tableStyleId>
              </a:tblPr>
              <a:tblGrid>
                <a:gridCol w="3614749">
                  <a:extLst>
                    <a:ext uri="{9D8B030D-6E8A-4147-A177-3AD203B41FA5}">
                      <a16:colId xmlns:a16="http://schemas.microsoft.com/office/drawing/2014/main" val="612782886"/>
                    </a:ext>
                  </a:extLst>
                </a:gridCol>
                <a:gridCol w="2177142">
                  <a:extLst>
                    <a:ext uri="{9D8B030D-6E8A-4147-A177-3AD203B41FA5}">
                      <a16:colId xmlns:a16="http://schemas.microsoft.com/office/drawing/2014/main" val="1144773959"/>
                    </a:ext>
                  </a:extLst>
                </a:gridCol>
                <a:gridCol w="2995531">
                  <a:extLst>
                    <a:ext uri="{9D8B030D-6E8A-4147-A177-3AD203B41FA5}">
                      <a16:colId xmlns:a16="http://schemas.microsoft.com/office/drawing/2014/main" val="2077514628"/>
                    </a:ext>
                  </a:extLst>
                </a:gridCol>
                <a:gridCol w="2548615">
                  <a:extLst>
                    <a:ext uri="{9D8B030D-6E8A-4147-A177-3AD203B41FA5}">
                      <a16:colId xmlns:a16="http://schemas.microsoft.com/office/drawing/2014/main" val="3307142141"/>
                    </a:ext>
                  </a:extLst>
                </a:gridCol>
              </a:tblGrid>
              <a:tr h="378125">
                <a:tc>
                  <a:txBody>
                    <a:bodyPr/>
                    <a:lstStyle/>
                    <a:p>
                      <a:pPr algn="l"/>
                      <a:endParaRPr lang="en-US" sz="1600" b="1" kern="1200">
                        <a:solidFill>
                          <a:srgbClr val="000000"/>
                        </a:solidFill>
                        <a:latin typeface="+mj-lt"/>
                        <a:ea typeface="+mn-ea"/>
                        <a:cs typeface="Segoe UI"/>
                      </a:endParaRPr>
                    </a:p>
                  </a:txBody>
                  <a:tcPr anchor="b">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ctr" defTabSz="932742" rtl="0" eaLnBrk="1" latinLnBrk="0" hangingPunct="1"/>
                      <a:endParaRPr lang="en-US" sz="1600" b="1" kern="1200">
                        <a:solidFill>
                          <a:schemeClr val="bg1"/>
                        </a:solidFill>
                        <a:latin typeface="+mj-lt"/>
                        <a:ea typeface="+mn-ea"/>
                        <a:cs typeface="Segoe UI"/>
                      </a:endParaRPr>
                    </a:p>
                  </a:txBody>
                  <a:tcPr anchor="ctr">
                    <a:lnL w="12700" cap="flat" cmpd="sng" algn="ctr">
                      <a:solidFill>
                        <a:schemeClr val="bg1">
                          <a:lumMod val="75000"/>
                        </a:schemeClr>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3309878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8B89B6F-1A70-41CB-8F9E-A81D2D2AFF6D}"/>
              </a:ext>
            </a:extLst>
          </p:cNvPr>
          <p:cNvSpPr>
            <a:spLocks noGrp="1"/>
          </p:cNvSpPr>
          <p:nvPr>
            <p:ph sz="quarter" idx="10"/>
          </p:nvPr>
        </p:nvSpPr>
        <p:spPr>
          <a:xfrm>
            <a:off x="1657350" y="1500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C78DF5CF-F861-4982-9F17-A11C329F1476}"/>
              </a:ext>
            </a:extLst>
          </p:cNvPr>
          <p:cNvSpPr>
            <a:spLocks noGrp="1"/>
          </p:cNvSpPr>
          <p:nvPr>
            <p:ph sz="quarter" idx="11"/>
          </p:nvPr>
        </p:nvSpPr>
        <p:spPr>
          <a:xfrm>
            <a:off x="1809750" y="1652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C0F821D8-920A-49F7-AC5E-C41C4FB55A69}"/>
              </a:ext>
            </a:extLst>
          </p:cNvPr>
          <p:cNvSpPr>
            <a:spLocks noGrp="1"/>
          </p:cNvSpPr>
          <p:nvPr>
            <p:ph sz="quarter" idx="12"/>
          </p:nvPr>
        </p:nvSpPr>
        <p:spPr>
          <a:xfrm>
            <a:off x="1962150" y="1804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B6C63402-9038-4541-A087-0302E67E8331}"/>
              </a:ext>
            </a:extLst>
          </p:cNvPr>
          <p:cNvSpPr>
            <a:spLocks noGrp="1"/>
          </p:cNvSpPr>
          <p:nvPr>
            <p:ph sz="quarter" idx="13"/>
          </p:nvPr>
        </p:nvSpPr>
        <p:spPr>
          <a:xfrm>
            <a:off x="2114550" y="1957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9FDBB70A-FBB3-4992-BAAD-F73839322B9D}"/>
              </a:ext>
            </a:extLst>
          </p:cNvPr>
          <p:cNvSpPr>
            <a:spLocks noGrp="1"/>
          </p:cNvSpPr>
          <p:nvPr>
            <p:ph sz="quarter" idx="14"/>
          </p:nvPr>
        </p:nvSpPr>
        <p:spPr>
          <a:xfrm>
            <a:off x="2266950" y="2109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4">
            <a:extLst>
              <a:ext uri="{FF2B5EF4-FFF2-40B4-BE49-F238E27FC236}">
                <a16:creationId xmlns:a16="http://schemas.microsoft.com/office/drawing/2014/main" id="{7EDE6AC7-3491-4722-A669-1DB230F3AC03}"/>
              </a:ext>
            </a:extLst>
          </p:cNvPr>
          <p:cNvSpPr>
            <a:spLocks noGrp="1"/>
          </p:cNvSpPr>
          <p:nvPr>
            <p:ph sz="quarter" idx="15"/>
          </p:nvPr>
        </p:nvSpPr>
        <p:spPr>
          <a:xfrm>
            <a:off x="2419350" y="2262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3C4A1C0-8E90-4930-8E2B-D1CBE918C2AA}"/>
              </a:ext>
            </a:extLst>
          </p:cNvPr>
          <p:cNvSpPr>
            <a:spLocks noGrp="1"/>
          </p:cNvSpPr>
          <p:nvPr>
            <p:ph sz="quarter" idx="16"/>
          </p:nvPr>
        </p:nvSpPr>
        <p:spPr>
          <a:xfrm>
            <a:off x="2571750" y="2414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03AFDF7B-8C4E-44E4-8491-D00646BC89BA}"/>
              </a:ext>
            </a:extLst>
          </p:cNvPr>
          <p:cNvSpPr>
            <a:spLocks noGrp="1"/>
          </p:cNvSpPr>
          <p:nvPr>
            <p:ph sz="quarter" idx="17"/>
          </p:nvPr>
        </p:nvSpPr>
        <p:spPr>
          <a:xfrm>
            <a:off x="2724150" y="2566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656D359-168C-4CB2-9CE1-5CAC9416E909}"/>
              </a:ext>
            </a:extLst>
          </p:cNvPr>
          <p:cNvSpPr>
            <a:spLocks noGrp="1"/>
          </p:cNvSpPr>
          <p:nvPr>
            <p:ph sz="quarter" idx="18"/>
          </p:nvPr>
        </p:nvSpPr>
        <p:spPr>
          <a:xfrm>
            <a:off x="2876550" y="2719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F7B7712-BF3A-4D4F-8530-77FF06390064}"/>
              </a:ext>
            </a:extLst>
          </p:cNvPr>
          <p:cNvSpPr>
            <a:spLocks noGrp="1"/>
          </p:cNvSpPr>
          <p:nvPr>
            <p:ph sz="quarter" idx="19"/>
          </p:nvPr>
        </p:nvSpPr>
        <p:spPr>
          <a:xfrm>
            <a:off x="3028950" y="2871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3B730C73-7AF0-4A0F-9D97-71BA58393E07}"/>
              </a:ext>
            </a:extLst>
          </p:cNvPr>
          <p:cNvSpPr>
            <a:spLocks noGrp="1"/>
          </p:cNvSpPr>
          <p:nvPr>
            <p:ph sz="quarter" idx="20"/>
          </p:nvPr>
        </p:nvSpPr>
        <p:spPr>
          <a:xfrm>
            <a:off x="4167187" y="1383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4">
            <a:extLst>
              <a:ext uri="{FF2B5EF4-FFF2-40B4-BE49-F238E27FC236}">
                <a16:creationId xmlns:a16="http://schemas.microsoft.com/office/drawing/2014/main" id="{57089A49-F4BD-497C-BB36-F306E93245D0}"/>
              </a:ext>
            </a:extLst>
          </p:cNvPr>
          <p:cNvSpPr>
            <a:spLocks noGrp="1"/>
          </p:cNvSpPr>
          <p:nvPr>
            <p:ph sz="quarter" idx="21"/>
          </p:nvPr>
        </p:nvSpPr>
        <p:spPr>
          <a:xfrm>
            <a:off x="4319587" y="1535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4">
            <a:extLst>
              <a:ext uri="{FF2B5EF4-FFF2-40B4-BE49-F238E27FC236}">
                <a16:creationId xmlns:a16="http://schemas.microsoft.com/office/drawing/2014/main" id="{2CE5548E-6AD5-437F-9C9F-B9DB96C3798E}"/>
              </a:ext>
            </a:extLst>
          </p:cNvPr>
          <p:cNvSpPr>
            <a:spLocks noGrp="1"/>
          </p:cNvSpPr>
          <p:nvPr>
            <p:ph sz="quarter" idx="22"/>
          </p:nvPr>
        </p:nvSpPr>
        <p:spPr>
          <a:xfrm>
            <a:off x="4471987" y="1688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a:extLst>
              <a:ext uri="{FF2B5EF4-FFF2-40B4-BE49-F238E27FC236}">
                <a16:creationId xmlns:a16="http://schemas.microsoft.com/office/drawing/2014/main" id="{29EB2436-A81C-4653-8B96-3E1EDDBBC75C}"/>
              </a:ext>
            </a:extLst>
          </p:cNvPr>
          <p:cNvSpPr>
            <a:spLocks noGrp="1"/>
          </p:cNvSpPr>
          <p:nvPr>
            <p:ph sz="quarter" idx="23"/>
          </p:nvPr>
        </p:nvSpPr>
        <p:spPr>
          <a:xfrm>
            <a:off x="4624387" y="1840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8E90770D-45C6-4675-A791-6299E59153D7}"/>
              </a:ext>
            </a:extLst>
          </p:cNvPr>
          <p:cNvSpPr>
            <a:spLocks noGrp="1"/>
          </p:cNvSpPr>
          <p:nvPr>
            <p:ph sz="quarter" idx="24"/>
          </p:nvPr>
        </p:nvSpPr>
        <p:spPr>
          <a:xfrm>
            <a:off x="4776787" y="1993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1F1CED3C-A61D-41AE-B4E3-C3E5667273E1}"/>
              </a:ext>
            </a:extLst>
          </p:cNvPr>
          <p:cNvSpPr>
            <a:spLocks noGrp="1"/>
          </p:cNvSpPr>
          <p:nvPr>
            <p:ph sz="quarter" idx="25"/>
          </p:nvPr>
        </p:nvSpPr>
        <p:spPr>
          <a:xfrm>
            <a:off x="4929187" y="2145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520E6330-0F92-425A-AF15-8D671BE996FA}"/>
              </a:ext>
            </a:extLst>
          </p:cNvPr>
          <p:cNvSpPr>
            <a:spLocks noGrp="1"/>
          </p:cNvSpPr>
          <p:nvPr>
            <p:ph sz="quarter" idx="26"/>
          </p:nvPr>
        </p:nvSpPr>
        <p:spPr>
          <a:xfrm>
            <a:off x="5081587" y="2297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4">
            <a:extLst>
              <a:ext uri="{FF2B5EF4-FFF2-40B4-BE49-F238E27FC236}">
                <a16:creationId xmlns:a16="http://schemas.microsoft.com/office/drawing/2014/main" id="{4082C5F7-BC10-4FF8-9E51-2EE125AF0160}"/>
              </a:ext>
            </a:extLst>
          </p:cNvPr>
          <p:cNvSpPr>
            <a:spLocks noGrp="1"/>
          </p:cNvSpPr>
          <p:nvPr>
            <p:ph sz="quarter" idx="27"/>
          </p:nvPr>
        </p:nvSpPr>
        <p:spPr>
          <a:xfrm>
            <a:off x="5233987" y="2450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4">
            <a:extLst>
              <a:ext uri="{FF2B5EF4-FFF2-40B4-BE49-F238E27FC236}">
                <a16:creationId xmlns:a16="http://schemas.microsoft.com/office/drawing/2014/main" id="{2C7854C1-CC5F-4E4F-B6E3-D033D02B49CB}"/>
              </a:ext>
            </a:extLst>
          </p:cNvPr>
          <p:cNvSpPr>
            <a:spLocks noGrp="1"/>
          </p:cNvSpPr>
          <p:nvPr>
            <p:ph sz="quarter" idx="28"/>
          </p:nvPr>
        </p:nvSpPr>
        <p:spPr>
          <a:xfrm>
            <a:off x="5386387" y="2602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4">
            <a:extLst>
              <a:ext uri="{FF2B5EF4-FFF2-40B4-BE49-F238E27FC236}">
                <a16:creationId xmlns:a16="http://schemas.microsoft.com/office/drawing/2014/main" id="{ADA04CE5-6BBB-4B41-B4B6-7F43D518CF46}"/>
              </a:ext>
            </a:extLst>
          </p:cNvPr>
          <p:cNvSpPr>
            <a:spLocks noGrp="1"/>
          </p:cNvSpPr>
          <p:nvPr>
            <p:ph sz="quarter" idx="29"/>
          </p:nvPr>
        </p:nvSpPr>
        <p:spPr>
          <a:xfrm>
            <a:off x="5538787" y="2755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Freeform 44">
            <a:extLst>
              <a:ext uri="{FF2B5EF4-FFF2-40B4-BE49-F238E27FC236}">
                <a16:creationId xmlns:a16="http://schemas.microsoft.com/office/drawing/2014/main" id="{7C2A8CB5-527E-4AEA-82C9-5093970F32C4}"/>
              </a:ext>
              <a:ext uri="{C183D7F6-B498-43B3-948B-1728B52AA6E4}">
                <adec:decorative xmlns:adec="http://schemas.microsoft.com/office/drawing/2017/decorative" val="1"/>
              </a:ext>
            </a:extLst>
          </p:cNvPr>
          <p:cNvSpPr/>
          <p:nvPr userDrawn="1"/>
        </p:nvSpPr>
        <p:spPr bwMode="auto">
          <a:xfrm>
            <a:off x="584200" y="1107045"/>
            <a:ext cx="11022583"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1">
            <a:extLst>
              <a:ext uri="{FF2B5EF4-FFF2-40B4-BE49-F238E27FC236}">
                <a16:creationId xmlns:a16="http://schemas.microsoft.com/office/drawing/2014/main" id="{B4F8F913-13E7-428B-9A6B-79ECCE795AD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380054511"/>
              </p:ext>
            </p:extLst>
          </p:nvPr>
        </p:nvGraphicFramePr>
        <p:xfrm>
          <a:off x="584200" y="1100782"/>
          <a:ext cx="11025188" cy="5293751"/>
        </p:xfrm>
        <a:graphic>
          <a:graphicData uri="http://schemas.openxmlformats.org/drawingml/2006/table">
            <a:tbl>
              <a:tblPr firstRow="1" bandRow="1">
                <a:effectLst/>
                <a:tableStyleId>{5C22544A-7EE6-4342-B048-85BDC9FD1C3A}</a:tableStyleId>
              </a:tblPr>
              <a:tblGrid>
                <a:gridCol w="3515628">
                  <a:extLst>
                    <a:ext uri="{9D8B030D-6E8A-4147-A177-3AD203B41FA5}">
                      <a16:colId xmlns:a16="http://schemas.microsoft.com/office/drawing/2014/main" val="612782886"/>
                    </a:ext>
                  </a:extLst>
                </a:gridCol>
                <a:gridCol w="2117442">
                  <a:extLst>
                    <a:ext uri="{9D8B030D-6E8A-4147-A177-3AD203B41FA5}">
                      <a16:colId xmlns:a16="http://schemas.microsoft.com/office/drawing/2014/main" val="1144773959"/>
                    </a:ext>
                  </a:extLst>
                </a:gridCol>
                <a:gridCol w="2913389">
                  <a:extLst>
                    <a:ext uri="{9D8B030D-6E8A-4147-A177-3AD203B41FA5}">
                      <a16:colId xmlns:a16="http://schemas.microsoft.com/office/drawing/2014/main" val="2077514628"/>
                    </a:ext>
                  </a:extLst>
                </a:gridCol>
                <a:gridCol w="2478729">
                  <a:extLst>
                    <a:ext uri="{9D8B030D-6E8A-4147-A177-3AD203B41FA5}">
                      <a16:colId xmlns:a16="http://schemas.microsoft.com/office/drawing/2014/main" val="3307142141"/>
                    </a:ext>
                  </a:extLst>
                </a:gridCol>
              </a:tblGrid>
              <a:tr h="378125">
                <a:tc>
                  <a:txBody>
                    <a:bodyPr/>
                    <a:lstStyle/>
                    <a:p>
                      <a:pPr algn="l"/>
                      <a:endParaRPr lang="en-US" sz="1600" b="1">
                        <a:solidFill>
                          <a:schemeClr val="tx1"/>
                        </a:solidFill>
                        <a:latin typeface="+mj-lt"/>
                        <a:cs typeface="Segoe UI"/>
                      </a:endParaRPr>
                    </a:p>
                  </a:txBody>
                  <a:tcPr anchor="b">
                    <a:lnL w="6350" cap="flat" cmpd="sng" algn="ctr">
                      <a:no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endParaRPr lang="en-US" sz="1600" b="1">
                        <a:solidFill>
                          <a:schemeClr val="bg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endParaRPr lang="en-US" sz="1400" kern="1200">
                        <a:solidFill>
                          <a:schemeClr val="tx1"/>
                        </a:solidFill>
                        <a:latin typeface="Segoe UI"/>
                        <a:ea typeface="+mn-ea"/>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24158011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33168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8765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6722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4488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7F6EB7A-60CD-406A-BB10-32D0C08B197F}"/>
              </a:ext>
            </a:extLst>
          </p:cNvPr>
          <p:cNvSpPr>
            <a:spLocks noGrp="1"/>
          </p:cNvSpPr>
          <p:nvPr>
            <p:ph sz="quarter" idx="10"/>
          </p:nvPr>
        </p:nvSpPr>
        <p:spPr>
          <a:xfrm>
            <a:off x="1714500" y="15240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CD3F63AA-51A2-4FA9-81CF-B482AEE7ADFD}"/>
              </a:ext>
            </a:extLst>
          </p:cNvPr>
          <p:cNvSpPr>
            <a:spLocks noGrp="1"/>
          </p:cNvSpPr>
          <p:nvPr>
            <p:ph sz="quarter" idx="11"/>
          </p:nvPr>
        </p:nvSpPr>
        <p:spPr>
          <a:xfrm>
            <a:off x="1866900" y="16764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59E2CF9-5785-4986-A8A4-1DA3E089A5AA}"/>
              </a:ext>
            </a:extLst>
          </p:cNvPr>
          <p:cNvSpPr>
            <a:spLocks noGrp="1"/>
          </p:cNvSpPr>
          <p:nvPr>
            <p:ph sz="quarter" idx="12"/>
          </p:nvPr>
        </p:nvSpPr>
        <p:spPr>
          <a:xfrm>
            <a:off x="2019300" y="18288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4BCF247C-5CC5-4095-8E59-87F2403402BB}"/>
              </a:ext>
            </a:extLst>
          </p:cNvPr>
          <p:cNvSpPr>
            <a:spLocks noGrp="1"/>
          </p:cNvSpPr>
          <p:nvPr>
            <p:ph sz="quarter" idx="13"/>
          </p:nvPr>
        </p:nvSpPr>
        <p:spPr>
          <a:xfrm>
            <a:off x="2171700" y="1981200"/>
            <a:ext cx="2152650"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49D2E09-07EB-4394-806A-6F4AFD145330}"/>
              </a:ext>
            </a:extLst>
          </p:cNvPr>
          <p:cNvSpPr>
            <a:spLocks noGrp="1"/>
          </p:cNvSpPr>
          <p:nvPr>
            <p:ph sz="quarter" idx="14"/>
          </p:nvPr>
        </p:nvSpPr>
        <p:spPr>
          <a:xfrm>
            <a:off x="4933950" y="1524000"/>
            <a:ext cx="14097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E8BDAB0D-ADE2-429D-92C4-D29FF14061CE}"/>
              </a:ext>
            </a:extLst>
          </p:cNvPr>
          <p:cNvSpPr>
            <a:spLocks noGrp="1"/>
          </p:cNvSpPr>
          <p:nvPr>
            <p:ph sz="quarter" idx="15"/>
          </p:nvPr>
        </p:nvSpPr>
        <p:spPr>
          <a:xfrm>
            <a:off x="5086350" y="1676400"/>
            <a:ext cx="14097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4B78EDD5-55C3-4F84-9D35-7C3C9D2BD30A}"/>
              </a:ext>
            </a:extLst>
          </p:cNvPr>
          <p:cNvSpPr>
            <a:spLocks noGrp="1"/>
          </p:cNvSpPr>
          <p:nvPr>
            <p:ph sz="quarter" idx="16"/>
          </p:nvPr>
        </p:nvSpPr>
        <p:spPr>
          <a:xfrm>
            <a:off x="2371725" y="928688"/>
            <a:ext cx="1300163"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7">
            <a:extLst>
              <a:ext uri="{FF2B5EF4-FFF2-40B4-BE49-F238E27FC236}">
                <a16:creationId xmlns:a16="http://schemas.microsoft.com/office/drawing/2014/main" id="{E3671C65-3BA8-43B9-A31E-8F7366403AB2}"/>
              </a:ext>
            </a:extLst>
          </p:cNvPr>
          <p:cNvSpPr>
            <a:spLocks noGrp="1"/>
          </p:cNvSpPr>
          <p:nvPr>
            <p:ph sz="quarter" idx="17"/>
          </p:nvPr>
        </p:nvSpPr>
        <p:spPr>
          <a:xfrm>
            <a:off x="2524125" y="1081088"/>
            <a:ext cx="1300163"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7">
            <a:extLst>
              <a:ext uri="{FF2B5EF4-FFF2-40B4-BE49-F238E27FC236}">
                <a16:creationId xmlns:a16="http://schemas.microsoft.com/office/drawing/2014/main" id="{2A1C1866-6DB2-4858-8865-E737A77BAF1E}"/>
              </a:ext>
            </a:extLst>
          </p:cNvPr>
          <p:cNvSpPr>
            <a:spLocks noGrp="1"/>
          </p:cNvSpPr>
          <p:nvPr>
            <p:ph sz="quarter" idx="18"/>
          </p:nvPr>
        </p:nvSpPr>
        <p:spPr>
          <a:xfrm>
            <a:off x="2676525" y="1233488"/>
            <a:ext cx="1300163"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9EA35E68-0BA1-4D5D-B88D-5184FB250648}"/>
              </a:ext>
            </a:extLst>
          </p:cNvPr>
          <p:cNvSpPr>
            <a:spLocks noGrp="1"/>
          </p:cNvSpPr>
          <p:nvPr>
            <p:ph sz="quarter" idx="19"/>
          </p:nvPr>
        </p:nvSpPr>
        <p:spPr>
          <a:xfrm>
            <a:off x="4695825" y="1676400"/>
            <a:ext cx="3171825" cy="142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A3147BB8-1CC5-4A00-B3DC-BF2D794A8CBA}"/>
              </a:ext>
            </a:extLst>
          </p:cNvPr>
          <p:cNvSpPr>
            <a:spLocks noGrp="1"/>
          </p:cNvSpPr>
          <p:nvPr>
            <p:ph sz="quarter" idx="20"/>
          </p:nvPr>
        </p:nvSpPr>
        <p:spPr>
          <a:xfrm>
            <a:off x="9066213" y="2046288"/>
            <a:ext cx="1106487" cy="1058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2D9928D6-034C-4B10-A7C4-3EC6E25DDFB1}"/>
              </a:ext>
              <a:ext uri="{C183D7F6-B498-43B3-948B-1728B52AA6E4}">
                <adec:decorative xmlns:adec="http://schemas.microsoft.com/office/drawing/2017/decorative" val="1"/>
              </a:ext>
            </a:extLst>
          </p:cNvPr>
          <p:cNvGrpSpPr/>
          <p:nvPr userDrawn="1"/>
        </p:nvGrpSpPr>
        <p:grpSpPr>
          <a:xfrm>
            <a:off x="451846" y="1489683"/>
            <a:ext cx="11280246" cy="4964972"/>
            <a:chOff x="451846" y="1489683"/>
            <a:chExt cx="11280246" cy="4964972"/>
          </a:xfrm>
        </p:grpSpPr>
        <p:sp>
          <p:nvSpPr>
            <p:cNvPr id="11" name="Rectangle 10">
              <a:extLst>
                <a:ext uri="{FF2B5EF4-FFF2-40B4-BE49-F238E27FC236}">
                  <a16:creationId xmlns:a16="http://schemas.microsoft.com/office/drawing/2014/main" id="{12707D44-DA7D-4903-87BB-132D90BE85D4}"/>
                </a:ext>
                <a:ext uri="{C183D7F6-B498-43B3-948B-1728B52AA6E4}">
                  <adec:decorative xmlns:adec="http://schemas.microsoft.com/office/drawing/2017/decorative" val="1"/>
                </a:ext>
              </a:extLst>
            </p:cNvPr>
            <p:cNvSpPr/>
            <p:nvPr userDrawn="1"/>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12" name="Rectangle 11">
              <a:extLst>
                <a:ext uri="{FF2B5EF4-FFF2-40B4-BE49-F238E27FC236}">
                  <a16:creationId xmlns:a16="http://schemas.microsoft.com/office/drawing/2014/main" id="{E8D2C5BD-4E8A-4DD1-85E8-6A80E1A530C8}"/>
                </a:ext>
                <a:ext uri="{C183D7F6-B498-43B3-948B-1728B52AA6E4}">
                  <adec:decorative xmlns:adec="http://schemas.microsoft.com/office/drawing/2017/decorative" val="1"/>
                </a:ext>
              </a:extLst>
            </p:cNvPr>
            <p:cNvSpPr/>
            <p:nvPr userDrawn="1"/>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13" name="Rectangle 12">
              <a:extLst>
                <a:ext uri="{FF2B5EF4-FFF2-40B4-BE49-F238E27FC236}">
                  <a16:creationId xmlns:a16="http://schemas.microsoft.com/office/drawing/2014/main" id="{623EBE1F-125C-445D-A4EF-C2215A5480D2}"/>
                </a:ext>
                <a:ext uri="{C183D7F6-B498-43B3-948B-1728B52AA6E4}">
                  <adec:decorative xmlns:adec="http://schemas.microsoft.com/office/drawing/2017/decorative" val="1"/>
                </a:ext>
              </a:extLst>
            </p:cNvPr>
            <p:cNvSpPr/>
            <p:nvPr userDrawn="1"/>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14" name="Rectangle 13">
              <a:extLst>
                <a:ext uri="{FF2B5EF4-FFF2-40B4-BE49-F238E27FC236}">
                  <a16:creationId xmlns:a16="http://schemas.microsoft.com/office/drawing/2014/main" id="{CCF0E9C8-BDF6-4081-9111-4A7DA2EA2DBE}"/>
                </a:ext>
                <a:ext uri="{C183D7F6-B498-43B3-948B-1728B52AA6E4}">
                  <adec:decorative xmlns:adec="http://schemas.microsoft.com/office/drawing/2017/decorative" val="1"/>
                </a:ext>
              </a:extLst>
            </p:cNvPr>
            <p:cNvSpPr/>
            <p:nvPr userDrawn="1"/>
          </p:nvSpPr>
          <p:spPr bwMode="auto">
            <a:xfrm>
              <a:off x="1190604"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5" name="Rectangle 14">
              <a:extLst>
                <a:ext uri="{FF2B5EF4-FFF2-40B4-BE49-F238E27FC236}">
                  <a16:creationId xmlns:a16="http://schemas.microsoft.com/office/drawing/2014/main" id="{71A304A5-6C4F-4219-8B0D-D074C8AB776F}"/>
                </a:ext>
                <a:ext uri="{C183D7F6-B498-43B3-948B-1728B52AA6E4}">
                  <adec:decorative xmlns:adec="http://schemas.microsoft.com/office/drawing/2017/decorative" val="1"/>
                </a:ext>
              </a:extLst>
            </p:cNvPr>
            <p:cNvSpPr/>
            <p:nvPr userDrawn="1"/>
          </p:nvSpPr>
          <p:spPr bwMode="auto">
            <a:xfrm>
              <a:off x="5040868"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6" name="Rectangle 15">
              <a:extLst>
                <a:ext uri="{FF2B5EF4-FFF2-40B4-BE49-F238E27FC236}">
                  <a16:creationId xmlns:a16="http://schemas.microsoft.com/office/drawing/2014/main" id="{3FBF757E-E4A1-4783-9A4D-8AFCB8BBE94B}"/>
                </a:ext>
                <a:ext uri="{C183D7F6-B498-43B3-948B-1728B52AA6E4}">
                  <adec:decorative xmlns:adec="http://schemas.microsoft.com/office/drawing/2017/decorative" val="1"/>
                </a:ext>
              </a:extLst>
            </p:cNvPr>
            <p:cNvSpPr/>
            <p:nvPr userDrawn="1"/>
          </p:nvSpPr>
          <p:spPr bwMode="auto">
            <a:xfrm>
              <a:off x="8946376"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2061281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81216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2446158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3" y="457200"/>
            <a:ext cx="5331525" cy="492443"/>
          </a:xfrm>
        </p:spPr>
        <p:txBody>
          <a:bodyPr/>
          <a:lstStyle/>
          <a:p>
            <a:r>
              <a:rPr lang="en-US"/>
              <a:t>Click to edit Master title style</a:t>
            </a:r>
          </a:p>
        </p:txBody>
      </p:sp>
      <p:sp>
        <p:nvSpPr>
          <p:cNvPr id="6" name="Text Placeholder 7">
            <a:extLst>
              <a:ext uri="{FF2B5EF4-FFF2-40B4-BE49-F238E27FC236}">
                <a16:creationId xmlns:a16="http://schemas.microsoft.com/office/drawing/2014/main" id="{DD9BE7EA-47F5-415A-B642-1E78DCE0E35E}"/>
              </a:ext>
            </a:extLst>
          </p:cNvPr>
          <p:cNvSpPr>
            <a:spLocks noGrp="1"/>
          </p:cNvSpPr>
          <p:nvPr>
            <p:ph type="body" sz="quarter" idx="13"/>
          </p:nvPr>
        </p:nvSpPr>
        <p:spPr>
          <a:xfrm>
            <a:off x="584200" y="1435100"/>
            <a:ext cx="4749800" cy="584775"/>
          </a:xfrm>
        </p:spPr>
        <p:txBody>
          <a:bodyPr/>
          <a:lstStyle>
            <a:lvl1pPr marL="0" indent="0">
              <a:buNone/>
              <a:defRPr sz="2000">
                <a:solidFill>
                  <a:schemeClr val="accent2"/>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endParaRPr lang="en-US"/>
          </a:p>
        </p:txBody>
      </p:sp>
    </p:spTree>
    <p:extLst>
      <p:ext uri="{BB962C8B-B14F-4D97-AF65-F5344CB8AC3E}">
        <p14:creationId xmlns:p14="http://schemas.microsoft.com/office/powerpoint/2010/main" val="2302434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3" y="457200"/>
            <a:ext cx="5331525" cy="492443"/>
          </a:xfrm>
        </p:spPr>
        <p:txBody>
          <a:bodyPr/>
          <a:lstStyle/>
          <a:p>
            <a:r>
              <a:rPr lang="en-US"/>
              <a:t>Click to edit Master title style</a:t>
            </a:r>
          </a:p>
        </p:txBody>
      </p:sp>
      <p:sp>
        <p:nvSpPr>
          <p:cNvPr id="8" name="Text Placeholder 7">
            <a:extLst>
              <a:ext uri="{FF2B5EF4-FFF2-40B4-BE49-F238E27FC236}">
                <a16:creationId xmlns:a16="http://schemas.microsoft.com/office/drawing/2014/main" id="{4BDC1DDA-9694-4E93-8596-79EFD9E93497}"/>
              </a:ext>
            </a:extLst>
          </p:cNvPr>
          <p:cNvSpPr>
            <a:spLocks noGrp="1"/>
          </p:cNvSpPr>
          <p:nvPr>
            <p:ph type="body" sz="quarter" idx="12"/>
          </p:nvPr>
        </p:nvSpPr>
        <p:spPr>
          <a:xfrm>
            <a:off x="584200" y="1435101"/>
            <a:ext cx="5456238" cy="1403461"/>
          </a:xfrm>
        </p:spPr>
        <p:txBody>
          <a:bodyPr/>
          <a:lstStyle>
            <a:lvl1pPr marL="0" indent="0">
              <a:buNone/>
              <a:defRPr sz="20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66316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8022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17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29504970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0082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78562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84718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639FC-761C-466B-B334-E175EC08B61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C35147F-03D9-4BA3-8BA0-4E451490EF7C}"/>
              </a:ext>
            </a:extLst>
          </p:cNvPr>
          <p:cNvSpPr>
            <a:spLocks noGrp="1"/>
          </p:cNvSpPr>
          <p:nvPr>
            <p:ph sz="quarter" idx="10"/>
          </p:nvPr>
        </p:nvSpPr>
        <p:spPr>
          <a:xfrm>
            <a:off x="1390650" y="1676400"/>
            <a:ext cx="2800350"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0980DA5-9132-475B-9624-1C9B99F2E8D5}"/>
              </a:ext>
            </a:extLst>
          </p:cNvPr>
          <p:cNvSpPr>
            <a:spLocks noGrp="1"/>
          </p:cNvSpPr>
          <p:nvPr>
            <p:ph sz="quarter" idx="11"/>
          </p:nvPr>
        </p:nvSpPr>
        <p:spPr>
          <a:xfrm>
            <a:off x="3581400" y="1011238"/>
            <a:ext cx="1790700"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925167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66381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28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1901232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585788"/>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1590568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585788"/>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4751412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1994449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4642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1571143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0167223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6536368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639FC-761C-466B-B334-E175EC08B61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C35147F-03D9-4BA3-8BA0-4E451490EF7C}"/>
              </a:ext>
            </a:extLst>
          </p:cNvPr>
          <p:cNvSpPr>
            <a:spLocks noGrp="1"/>
          </p:cNvSpPr>
          <p:nvPr>
            <p:ph sz="quarter" idx="10"/>
          </p:nvPr>
        </p:nvSpPr>
        <p:spPr>
          <a:xfrm>
            <a:off x="1390650" y="1676400"/>
            <a:ext cx="2800350"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0980DA5-9132-475B-9624-1C9B99F2E8D5}"/>
              </a:ext>
            </a:extLst>
          </p:cNvPr>
          <p:cNvSpPr>
            <a:spLocks noGrp="1"/>
          </p:cNvSpPr>
          <p:nvPr>
            <p:ph sz="quarter" idx="11"/>
          </p:nvPr>
        </p:nvSpPr>
        <p:spPr>
          <a:xfrm>
            <a:off x="3581400" y="1011238"/>
            <a:ext cx="1790700"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9909E839-039A-4FDD-B606-C8443FB718D9}"/>
              </a:ext>
            </a:extLst>
          </p:cNvPr>
          <p:cNvSpPr>
            <a:spLocks noGrp="1"/>
          </p:cNvSpPr>
          <p:nvPr>
            <p:ph sz="quarter" idx="12"/>
          </p:nvPr>
        </p:nvSpPr>
        <p:spPr>
          <a:xfrm>
            <a:off x="6764338" y="1504950"/>
            <a:ext cx="1600200"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295A754D-0C0C-4C18-ACF0-D6AB144B9ECF}"/>
              </a:ext>
            </a:extLst>
          </p:cNvPr>
          <p:cNvSpPr>
            <a:spLocks noGrp="1"/>
          </p:cNvSpPr>
          <p:nvPr>
            <p:ph sz="quarter" idx="13"/>
          </p:nvPr>
        </p:nvSpPr>
        <p:spPr>
          <a:xfrm>
            <a:off x="6916738" y="1657350"/>
            <a:ext cx="1600200"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0">
            <a:extLst>
              <a:ext uri="{FF2B5EF4-FFF2-40B4-BE49-F238E27FC236}">
                <a16:creationId xmlns:a16="http://schemas.microsoft.com/office/drawing/2014/main" id="{DB3009F3-876E-4B66-9853-762BB6A0EB6A}"/>
              </a:ext>
            </a:extLst>
          </p:cNvPr>
          <p:cNvSpPr>
            <a:spLocks noGrp="1"/>
          </p:cNvSpPr>
          <p:nvPr>
            <p:ph sz="quarter" idx="14"/>
          </p:nvPr>
        </p:nvSpPr>
        <p:spPr>
          <a:xfrm>
            <a:off x="7069138" y="1809750"/>
            <a:ext cx="1600200"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0">
            <a:extLst>
              <a:ext uri="{FF2B5EF4-FFF2-40B4-BE49-F238E27FC236}">
                <a16:creationId xmlns:a16="http://schemas.microsoft.com/office/drawing/2014/main" id="{5CCDB4A0-DA9F-4B82-8851-5324539C9B95}"/>
              </a:ext>
            </a:extLst>
          </p:cNvPr>
          <p:cNvSpPr>
            <a:spLocks noGrp="1"/>
          </p:cNvSpPr>
          <p:nvPr>
            <p:ph sz="quarter" idx="15"/>
          </p:nvPr>
        </p:nvSpPr>
        <p:spPr>
          <a:xfrm>
            <a:off x="7221538" y="1962150"/>
            <a:ext cx="1600200"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0">
            <a:extLst>
              <a:ext uri="{FF2B5EF4-FFF2-40B4-BE49-F238E27FC236}">
                <a16:creationId xmlns:a16="http://schemas.microsoft.com/office/drawing/2014/main" id="{F995DCB2-E77B-4296-92E7-E7CC7CB8C081}"/>
              </a:ext>
            </a:extLst>
          </p:cNvPr>
          <p:cNvSpPr>
            <a:spLocks noGrp="1"/>
          </p:cNvSpPr>
          <p:nvPr>
            <p:ph sz="quarter" idx="16"/>
          </p:nvPr>
        </p:nvSpPr>
        <p:spPr>
          <a:xfrm>
            <a:off x="7373938" y="2114550"/>
            <a:ext cx="1600200"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0">
            <a:extLst>
              <a:ext uri="{FF2B5EF4-FFF2-40B4-BE49-F238E27FC236}">
                <a16:creationId xmlns:a16="http://schemas.microsoft.com/office/drawing/2014/main" id="{5EC29E3F-6EEC-4FEA-8327-FE6FF09FE830}"/>
              </a:ext>
            </a:extLst>
          </p:cNvPr>
          <p:cNvSpPr>
            <a:spLocks noGrp="1"/>
          </p:cNvSpPr>
          <p:nvPr>
            <p:ph sz="quarter" idx="17"/>
          </p:nvPr>
        </p:nvSpPr>
        <p:spPr>
          <a:xfrm>
            <a:off x="7526338" y="2266950"/>
            <a:ext cx="1600200"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FB118B40-013B-4DE2-A3D1-F704B34F2FEF}"/>
              </a:ext>
            </a:extLst>
          </p:cNvPr>
          <p:cNvSpPr>
            <a:spLocks noGrp="1"/>
          </p:cNvSpPr>
          <p:nvPr>
            <p:ph type="body" sz="quarter" idx="18"/>
          </p:nvPr>
        </p:nvSpPr>
        <p:spPr>
          <a:xfrm>
            <a:off x="9661525" y="1504950"/>
            <a:ext cx="1944688"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975AFD4F-4A42-4000-9096-C7E321B6B32D}"/>
              </a:ext>
              <a:ext uri="{C183D7F6-B498-43B3-948B-1728B52AA6E4}">
                <adec:decorative xmlns:adec="http://schemas.microsoft.com/office/drawing/2017/decorative" val="1"/>
              </a:ext>
            </a:extLst>
          </p:cNvPr>
          <p:cNvGrpSpPr/>
          <p:nvPr userDrawn="1"/>
        </p:nvGrpSpPr>
        <p:grpSpPr>
          <a:xfrm>
            <a:off x="4200743" y="2027640"/>
            <a:ext cx="3538889" cy="3676763"/>
            <a:chOff x="4200743" y="2027640"/>
            <a:chExt cx="3538889" cy="3676763"/>
          </a:xfrm>
        </p:grpSpPr>
        <p:cxnSp>
          <p:nvCxnSpPr>
            <p:cNvPr id="5" name="Straight Connector 4">
              <a:extLst>
                <a:ext uri="{FF2B5EF4-FFF2-40B4-BE49-F238E27FC236}">
                  <a16:creationId xmlns:a16="http://schemas.microsoft.com/office/drawing/2014/main" id="{8575F361-1DBC-4FF1-9112-57CE0B730C79}"/>
                </a:ext>
                <a:ext uri="{C183D7F6-B498-43B3-948B-1728B52AA6E4}">
                  <adec:decorative xmlns:adec="http://schemas.microsoft.com/office/drawing/2017/decorative" val="1"/>
                </a:ext>
              </a:extLst>
            </p:cNvPr>
            <p:cNvCxnSpPr>
              <a:cxnSpLocks/>
            </p:cNvCxnSpPr>
            <p:nvPr userDrawn="1"/>
          </p:nvCxnSpPr>
          <p:spPr>
            <a:xfrm>
              <a:off x="4200743" y="5427853"/>
              <a:ext cx="0" cy="276550"/>
            </a:xfrm>
            <a:prstGeom prst="line">
              <a:avLst/>
            </a:prstGeom>
            <a:noFill/>
            <a:ln w="19050" cap="flat" cmpd="sng" algn="ctr">
              <a:solidFill>
                <a:srgbClr val="50E6FF"/>
              </a:solidFill>
              <a:prstDash val="solid"/>
              <a:headEnd type="none"/>
              <a:tailEnd type="none"/>
            </a:ln>
            <a:effectLst/>
          </p:spPr>
        </p:cxnSp>
        <p:cxnSp>
          <p:nvCxnSpPr>
            <p:cNvPr id="7" name="Straight Connector 6">
              <a:extLst>
                <a:ext uri="{FF2B5EF4-FFF2-40B4-BE49-F238E27FC236}">
                  <a16:creationId xmlns:a16="http://schemas.microsoft.com/office/drawing/2014/main" id="{F1993F02-74F3-4F9D-85CB-A4C2AD3905B2}"/>
                </a:ext>
                <a:ext uri="{C183D7F6-B498-43B3-948B-1728B52AA6E4}">
                  <adec:decorative xmlns:adec="http://schemas.microsoft.com/office/drawing/2017/decorative" val="1"/>
                </a:ext>
              </a:extLst>
            </p:cNvPr>
            <p:cNvCxnSpPr>
              <a:cxnSpLocks/>
            </p:cNvCxnSpPr>
            <p:nvPr userDrawn="1"/>
          </p:nvCxnSpPr>
          <p:spPr>
            <a:xfrm>
              <a:off x="5988163" y="5427853"/>
              <a:ext cx="0" cy="276550"/>
            </a:xfrm>
            <a:prstGeom prst="line">
              <a:avLst/>
            </a:prstGeom>
            <a:noFill/>
            <a:ln w="19050" cap="flat" cmpd="sng" algn="ctr">
              <a:solidFill>
                <a:srgbClr val="50E6FF"/>
              </a:solidFill>
              <a:prstDash val="solid"/>
              <a:headEnd type="none"/>
              <a:tailEnd type="none"/>
            </a:ln>
            <a:effectLst/>
          </p:spPr>
        </p:cxnSp>
        <p:cxnSp>
          <p:nvCxnSpPr>
            <p:cNvPr id="8" name="Straight Connector 7">
              <a:extLst>
                <a:ext uri="{FF2B5EF4-FFF2-40B4-BE49-F238E27FC236}">
                  <a16:creationId xmlns:a16="http://schemas.microsoft.com/office/drawing/2014/main" id="{7B4F872A-26A6-4687-BD2C-E1F532C82B2D}"/>
                </a:ext>
                <a:ext uri="{C183D7F6-B498-43B3-948B-1728B52AA6E4}">
                  <adec:decorative xmlns:adec="http://schemas.microsoft.com/office/drawing/2017/decorative" val="1"/>
                </a:ext>
              </a:extLst>
            </p:cNvPr>
            <p:cNvCxnSpPr>
              <a:cxnSpLocks/>
            </p:cNvCxnSpPr>
            <p:nvPr userDrawn="1"/>
          </p:nvCxnSpPr>
          <p:spPr>
            <a:xfrm>
              <a:off x="7739632" y="5427853"/>
              <a:ext cx="0" cy="276550"/>
            </a:xfrm>
            <a:prstGeom prst="line">
              <a:avLst/>
            </a:prstGeom>
            <a:noFill/>
            <a:ln w="19050" cap="flat" cmpd="sng" algn="ctr">
              <a:solidFill>
                <a:srgbClr val="50E6FF"/>
              </a:solidFill>
              <a:prstDash val="solid"/>
              <a:headEnd type="none"/>
              <a:tailEnd type="none"/>
            </a:ln>
            <a:effectLst/>
          </p:spPr>
        </p:cxnSp>
        <p:sp>
          <p:nvSpPr>
            <p:cNvPr id="9" name="Freeform 6">
              <a:extLst>
                <a:ext uri="{FF2B5EF4-FFF2-40B4-BE49-F238E27FC236}">
                  <a16:creationId xmlns:a16="http://schemas.microsoft.com/office/drawing/2014/main" id="{536DB240-3413-47BC-916C-B8D08B46398A}"/>
                </a:ext>
                <a:ext uri="{C183D7F6-B498-43B3-948B-1728B52AA6E4}">
                  <adec:decorative xmlns:adec="http://schemas.microsoft.com/office/drawing/2017/decorative" val="1"/>
                </a:ext>
              </a:extLst>
            </p:cNvPr>
            <p:cNvSpPr>
              <a:spLocks/>
            </p:cNvSpPr>
            <p:nvPr userDrawn="1"/>
          </p:nvSpPr>
          <p:spPr bwMode="auto">
            <a:xfrm rot="2171515">
              <a:off x="5117705" y="3279643"/>
              <a:ext cx="1379098" cy="1186965"/>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28575" cap="flat">
              <a:solidFill>
                <a:srgbClr val="50E6FF"/>
              </a:solidFill>
              <a:prstDash val="solid"/>
              <a:miter lim="800000"/>
              <a:headEnd type="arrow"/>
              <a:tailEnd type="none"/>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3589808-D65E-4174-BBB2-6099B6BE29DB}"/>
                </a:ext>
                <a:ext uri="{C183D7F6-B498-43B3-948B-1728B52AA6E4}">
                  <adec:decorative xmlns:adec="http://schemas.microsoft.com/office/drawing/2017/decorative" val="1"/>
                </a:ext>
              </a:extLst>
            </p:cNvPr>
            <p:cNvSpPr>
              <a:spLocks/>
            </p:cNvSpPr>
            <p:nvPr userDrawn="1"/>
          </p:nvSpPr>
          <p:spPr bwMode="auto">
            <a:xfrm rot="2978489">
              <a:off x="5199364" y="2027594"/>
              <a:ext cx="1298647" cy="1298739"/>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28575" cap="flat">
              <a:solidFill>
                <a:srgbClr val="50E6FF"/>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305794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7835496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9607657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2826719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9160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96651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1199D6-25AB-447F-BBF7-4CFBFD3D6D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28EA70-58B6-4EDA-B7AB-EB9C8AFF9087}"/>
              </a:ext>
            </a:extLst>
          </p:cNvPr>
          <p:cNvSpPr>
            <a:spLocks noGrp="1"/>
          </p:cNvSpPr>
          <p:nvPr>
            <p:ph sz="quarter" idx="10"/>
          </p:nvPr>
        </p:nvSpPr>
        <p:spPr>
          <a:xfrm>
            <a:off x="1643063" y="1000125"/>
            <a:ext cx="2557462" cy="671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A2AC1CE4-7732-48A1-ACB7-96239FD06C78}"/>
              </a:ext>
            </a:extLst>
          </p:cNvPr>
          <p:cNvSpPr>
            <a:spLocks noGrp="1"/>
          </p:cNvSpPr>
          <p:nvPr>
            <p:ph sz="quarter" idx="11"/>
          </p:nvPr>
        </p:nvSpPr>
        <p:spPr>
          <a:xfrm>
            <a:off x="1795463" y="1152525"/>
            <a:ext cx="2557462" cy="671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AD3D99CF-46DF-4550-801C-C81E55A51414}"/>
              </a:ext>
            </a:extLst>
          </p:cNvPr>
          <p:cNvSpPr>
            <a:spLocks noGrp="1"/>
          </p:cNvSpPr>
          <p:nvPr>
            <p:ph sz="quarter" idx="12"/>
          </p:nvPr>
        </p:nvSpPr>
        <p:spPr>
          <a:xfrm>
            <a:off x="1947863" y="1304925"/>
            <a:ext cx="2557462" cy="671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FE8F00E-1E80-46BC-A12A-BC5264ACC993}"/>
              </a:ext>
            </a:extLst>
          </p:cNvPr>
          <p:cNvSpPr>
            <a:spLocks noGrp="1"/>
          </p:cNvSpPr>
          <p:nvPr>
            <p:ph sz="quarter" idx="13"/>
          </p:nvPr>
        </p:nvSpPr>
        <p:spPr>
          <a:xfrm>
            <a:off x="2100263" y="1457325"/>
            <a:ext cx="2557462" cy="671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71537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2647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78185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877427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6916097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34EEFC-0416-4880-991D-E9586DBC43CB}"/>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0891FD2C-0B36-448C-BBA0-CC13DC000215}"/>
              </a:ext>
            </a:extLst>
          </p:cNvPr>
          <p:cNvSpPr>
            <a:spLocks noGrp="1"/>
          </p:cNvSpPr>
          <p:nvPr>
            <p:ph sz="quarter" idx="10"/>
          </p:nvPr>
        </p:nvSpPr>
        <p:spPr>
          <a:xfrm>
            <a:off x="4729163" y="2057400"/>
            <a:ext cx="1692275"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8029FB1-AE52-463E-89EB-24ABEF311262}"/>
              </a:ext>
            </a:extLst>
          </p:cNvPr>
          <p:cNvSpPr>
            <a:spLocks noGrp="1"/>
          </p:cNvSpPr>
          <p:nvPr>
            <p:ph sz="quarter" idx="11"/>
          </p:nvPr>
        </p:nvSpPr>
        <p:spPr>
          <a:xfrm>
            <a:off x="1625600" y="2525713"/>
            <a:ext cx="987425"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A7E3EBF9-6490-4BA3-BC44-BC49A35BA18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50C60E4D-7645-47FB-B5FB-B1AFD8AB4D0F}"/>
              </a:ext>
              <a:ext uri="{C183D7F6-B498-43B3-948B-1728B52AA6E4}">
                <adec:decorative xmlns:adec="http://schemas.microsoft.com/office/drawing/2017/decorative" val="1"/>
              </a:ext>
            </a:extLst>
          </p:cNvPr>
          <p:cNvSpPr/>
          <p:nvPr userDrawn="1"/>
        </p:nvSpPr>
        <p:spPr>
          <a:xfrm>
            <a:off x="584199" y="292099"/>
            <a:ext cx="5657851" cy="5976939"/>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270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6711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6137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3927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031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90329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50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41477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156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250386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0812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2" Type="http://schemas.openxmlformats.org/officeDocument/2006/relationships/slideLayout" Target="../slideLayouts/slideLayout246.xml"/><Relationship Id="rId16" Type="http://schemas.openxmlformats.org/officeDocument/2006/relationships/image" Target="../media/image1.emf"/><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5" Type="http://schemas.openxmlformats.org/officeDocument/2006/relationships/theme" Target="../theme/theme10.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284.xml"/><Relationship Id="rId117" Type="http://schemas.openxmlformats.org/officeDocument/2006/relationships/slideLayout" Target="../slideLayouts/slideLayout375.xml"/><Relationship Id="rId21" Type="http://schemas.openxmlformats.org/officeDocument/2006/relationships/slideLayout" Target="../slideLayouts/slideLayout279.xml"/><Relationship Id="rId42" Type="http://schemas.openxmlformats.org/officeDocument/2006/relationships/slideLayout" Target="../slideLayouts/slideLayout300.xml"/><Relationship Id="rId47" Type="http://schemas.openxmlformats.org/officeDocument/2006/relationships/slideLayout" Target="../slideLayouts/slideLayout305.xml"/><Relationship Id="rId63" Type="http://schemas.openxmlformats.org/officeDocument/2006/relationships/slideLayout" Target="../slideLayouts/slideLayout321.xml"/><Relationship Id="rId68" Type="http://schemas.openxmlformats.org/officeDocument/2006/relationships/slideLayout" Target="../slideLayouts/slideLayout326.xml"/><Relationship Id="rId84" Type="http://schemas.openxmlformats.org/officeDocument/2006/relationships/slideLayout" Target="../slideLayouts/slideLayout342.xml"/><Relationship Id="rId89" Type="http://schemas.openxmlformats.org/officeDocument/2006/relationships/slideLayout" Target="../slideLayouts/slideLayout347.xml"/><Relationship Id="rId112" Type="http://schemas.openxmlformats.org/officeDocument/2006/relationships/slideLayout" Target="../slideLayouts/slideLayout370.xml"/><Relationship Id="rId16" Type="http://schemas.openxmlformats.org/officeDocument/2006/relationships/slideLayout" Target="../slideLayouts/slideLayout274.xml"/><Relationship Id="rId107" Type="http://schemas.openxmlformats.org/officeDocument/2006/relationships/slideLayout" Target="../slideLayouts/slideLayout365.xml"/><Relationship Id="rId11" Type="http://schemas.openxmlformats.org/officeDocument/2006/relationships/slideLayout" Target="../slideLayouts/slideLayout269.xml"/><Relationship Id="rId32" Type="http://schemas.openxmlformats.org/officeDocument/2006/relationships/slideLayout" Target="../slideLayouts/slideLayout290.xml"/><Relationship Id="rId37" Type="http://schemas.openxmlformats.org/officeDocument/2006/relationships/slideLayout" Target="../slideLayouts/slideLayout295.xml"/><Relationship Id="rId53" Type="http://schemas.openxmlformats.org/officeDocument/2006/relationships/slideLayout" Target="../slideLayouts/slideLayout311.xml"/><Relationship Id="rId58" Type="http://schemas.openxmlformats.org/officeDocument/2006/relationships/slideLayout" Target="../slideLayouts/slideLayout316.xml"/><Relationship Id="rId74" Type="http://schemas.openxmlformats.org/officeDocument/2006/relationships/slideLayout" Target="../slideLayouts/slideLayout332.xml"/><Relationship Id="rId79" Type="http://schemas.openxmlformats.org/officeDocument/2006/relationships/slideLayout" Target="../slideLayouts/slideLayout337.xml"/><Relationship Id="rId102" Type="http://schemas.openxmlformats.org/officeDocument/2006/relationships/slideLayout" Target="../slideLayouts/slideLayout360.xml"/><Relationship Id="rId123" Type="http://schemas.openxmlformats.org/officeDocument/2006/relationships/image" Target="../media/image1.emf"/><Relationship Id="rId5" Type="http://schemas.openxmlformats.org/officeDocument/2006/relationships/slideLayout" Target="../slideLayouts/slideLayout263.xml"/><Relationship Id="rId90" Type="http://schemas.openxmlformats.org/officeDocument/2006/relationships/slideLayout" Target="../slideLayouts/slideLayout348.xml"/><Relationship Id="rId95" Type="http://schemas.openxmlformats.org/officeDocument/2006/relationships/slideLayout" Target="../slideLayouts/slideLayout353.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43" Type="http://schemas.openxmlformats.org/officeDocument/2006/relationships/slideLayout" Target="../slideLayouts/slideLayout301.xml"/><Relationship Id="rId48" Type="http://schemas.openxmlformats.org/officeDocument/2006/relationships/slideLayout" Target="../slideLayouts/slideLayout306.xml"/><Relationship Id="rId64" Type="http://schemas.openxmlformats.org/officeDocument/2006/relationships/slideLayout" Target="../slideLayouts/slideLayout322.xml"/><Relationship Id="rId69" Type="http://schemas.openxmlformats.org/officeDocument/2006/relationships/slideLayout" Target="../slideLayouts/slideLayout327.xml"/><Relationship Id="rId113" Type="http://schemas.openxmlformats.org/officeDocument/2006/relationships/slideLayout" Target="../slideLayouts/slideLayout371.xml"/><Relationship Id="rId118" Type="http://schemas.openxmlformats.org/officeDocument/2006/relationships/slideLayout" Target="../slideLayouts/slideLayout376.xml"/><Relationship Id="rId80" Type="http://schemas.openxmlformats.org/officeDocument/2006/relationships/slideLayout" Target="../slideLayouts/slideLayout338.xml"/><Relationship Id="rId85" Type="http://schemas.openxmlformats.org/officeDocument/2006/relationships/slideLayout" Target="../slideLayouts/slideLayout343.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33" Type="http://schemas.openxmlformats.org/officeDocument/2006/relationships/slideLayout" Target="../slideLayouts/slideLayout291.xml"/><Relationship Id="rId38" Type="http://schemas.openxmlformats.org/officeDocument/2006/relationships/slideLayout" Target="../slideLayouts/slideLayout296.xml"/><Relationship Id="rId59" Type="http://schemas.openxmlformats.org/officeDocument/2006/relationships/slideLayout" Target="../slideLayouts/slideLayout317.xml"/><Relationship Id="rId103" Type="http://schemas.openxmlformats.org/officeDocument/2006/relationships/slideLayout" Target="../slideLayouts/slideLayout361.xml"/><Relationship Id="rId108" Type="http://schemas.openxmlformats.org/officeDocument/2006/relationships/slideLayout" Target="../slideLayouts/slideLayout366.xml"/><Relationship Id="rId54" Type="http://schemas.openxmlformats.org/officeDocument/2006/relationships/slideLayout" Target="../slideLayouts/slideLayout312.xml"/><Relationship Id="rId70" Type="http://schemas.openxmlformats.org/officeDocument/2006/relationships/slideLayout" Target="../slideLayouts/slideLayout328.xml"/><Relationship Id="rId75" Type="http://schemas.openxmlformats.org/officeDocument/2006/relationships/slideLayout" Target="../slideLayouts/slideLayout333.xml"/><Relationship Id="rId91" Type="http://schemas.openxmlformats.org/officeDocument/2006/relationships/slideLayout" Target="../slideLayouts/slideLayout349.xml"/><Relationship Id="rId96" Type="http://schemas.openxmlformats.org/officeDocument/2006/relationships/slideLayout" Target="../slideLayouts/slideLayout354.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49" Type="http://schemas.openxmlformats.org/officeDocument/2006/relationships/slideLayout" Target="../slideLayouts/slideLayout307.xml"/><Relationship Id="rId114" Type="http://schemas.openxmlformats.org/officeDocument/2006/relationships/slideLayout" Target="../slideLayouts/slideLayout372.xml"/><Relationship Id="rId119" Type="http://schemas.openxmlformats.org/officeDocument/2006/relationships/slideLayout" Target="../slideLayouts/slideLayout377.xml"/><Relationship Id="rId44" Type="http://schemas.openxmlformats.org/officeDocument/2006/relationships/slideLayout" Target="../slideLayouts/slideLayout302.xml"/><Relationship Id="rId60" Type="http://schemas.openxmlformats.org/officeDocument/2006/relationships/slideLayout" Target="../slideLayouts/slideLayout318.xml"/><Relationship Id="rId65" Type="http://schemas.openxmlformats.org/officeDocument/2006/relationships/slideLayout" Target="../slideLayouts/slideLayout323.xml"/><Relationship Id="rId81" Type="http://schemas.openxmlformats.org/officeDocument/2006/relationships/slideLayout" Target="../slideLayouts/slideLayout339.xml"/><Relationship Id="rId86" Type="http://schemas.openxmlformats.org/officeDocument/2006/relationships/slideLayout" Target="../slideLayouts/slideLayout344.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39" Type="http://schemas.openxmlformats.org/officeDocument/2006/relationships/slideLayout" Target="../slideLayouts/slideLayout297.xml"/><Relationship Id="rId109" Type="http://schemas.openxmlformats.org/officeDocument/2006/relationships/slideLayout" Target="../slideLayouts/slideLayout367.xml"/><Relationship Id="rId34" Type="http://schemas.openxmlformats.org/officeDocument/2006/relationships/slideLayout" Target="../slideLayouts/slideLayout292.xml"/><Relationship Id="rId50" Type="http://schemas.openxmlformats.org/officeDocument/2006/relationships/slideLayout" Target="../slideLayouts/slideLayout308.xml"/><Relationship Id="rId55" Type="http://schemas.openxmlformats.org/officeDocument/2006/relationships/slideLayout" Target="../slideLayouts/slideLayout313.xml"/><Relationship Id="rId76" Type="http://schemas.openxmlformats.org/officeDocument/2006/relationships/slideLayout" Target="../slideLayouts/slideLayout334.xml"/><Relationship Id="rId97" Type="http://schemas.openxmlformats.org/officeDocument/2006/relationships/slideLayout" Target="../slideLayouts/slideLayout355.xml"/><Relationship Id="rId104" Type="http://schemas.openxmlformats.org/officeDocument/2006/relationships/slideLayout" Target="../slideLayouts/slideLayout362.xml"/><Relationship Id="rId120" Type="http://schemas.openxmlformats.org/officeDocument/2006/relationships/slideLayout" Target="../slideLayouts/slideLayout378.xml"/><Relationship Id="rId7" Type="http://schemas.openxmlformats.org/officeDocument/2006/relationships/slideLayout" Target="../slideLayouts/slideLayout265.xml"/><Relationship Id="rId71" Type="http://schemas.openxmlformats.org/officeDocument/2006/relationships/slideLayout" Target="../slideLayouts/slideLayout329.xml"/><Relationship Id="rId92" Type="http://schemas.openxmlformats.org/officeDocument/2006/relationships/slideLayout" Target="../slideLayouts/slideLayout350.xml"/><Relationship Id="rId2" Type="http://schemas.openxmlformats.org/officeDocument/2006/relationships/slideLayout" Target="../slideLayouts/slideLayout260.xml"/><Relationship Id="rId29" Type="http://schemas.openxmlformats.org/officeDocument/2006/relationships/slideLayout" Target="../slideLayouts/slideLayout287.xml"/><Relationship Id="rId24" Type="http://schemas.openxmlformats.org/officeDocument/2006/relationships/slideLayout" Target="../slideLayouts/slideLayout282.xml"/><Relationship Id="rId40" Type="http://schemas.openxmlformats.org/officeDocument/2006/relationships/slideLayout" Target="../slideLayouts/slideLayout298.xml"/><Relationship Id="rId45" Type="http://schemas.openxmlformats.org/officeDocument/2006/relationships/slideLayout" Target="../slideLayouts/slideLayout303.xml"/><Relationship Id="rId66" Type="http://schemas.openxmlformats.org/officeDocument/2006/relationships/slideLayout" Target="../slideLayouts/slideLayout324.xml"/><Relationship Id="rId87" Type="http://schemas.openxmlformats.org/officeDocument/2006/relationships/slideLayout" Target="../slideLayouts/slideLayout345.xml"/><Relationship Id="rId110" Type="http://schemas.openxmlformats.org/officeDocument/2006/relationships/slideLayout" Target="../slideLayouts/slideLayout368.xml"/><Relationship Id="rId115" Type="http://schemas.openxmlformats.org/officeDocument/2006/relationships/slideLayout" Target="../slideLayouts/slideLayout373.xml"/><Relationship Id="rId61" Type="http://schemas.openxmlformats.org/officeDocument/2006/relationships/slideLayout" Target="../slideLayouts/slideLayout319.xml"/><Relationship Id="rId82" Type="http://schemas.openxmlformats.org/officeDocument/2006/relationships/slideLayout" Target="../slideLayouts/slideLayout340.xml"/><Relationship Id="rId19" Type="http://schemas.openxmlformats.org/officeDocument/2006/relationships/slideLayout" Target="../slideLayouts/slideLayout277.xml"/><Relationship Id="rId14" Type="http://schemas.openxmlformats.org/officeDocument/2006/relationships/slideLayout" Target="../slideLayouts/slideLayout272.xml"/><Relationship Id="rId30" Type="http://schemas.openxmlformats.org/officeDocument/2006/relationships/slideLayout" Target="../slideLayouts/slideLayout288.xml"/><Relationship Id="rId35" Type="http://schemas.openxmlformats.org/officeDocument/2006/relationships/slideLayout" Target="../slideLayouts/slideLayout293.xml"/><Relationship Id="rId56" Type="http://schemas.openxmlformats.org/officeDocument/2006/relationships/slideLayout" Target="../slideLayouts/slideLayout314.xml"/><Relationship Id="rId77" Type="http://schemas.openxmlformats.org/officeDocument/2006/relationships/slideLayout" Target="../slideLayouts/slideLayout335.xml"/><Relationship Id="rId100" Type="http://schemas.openxmlformats.org/officeDocument/2006/relationships/slideLayout" Target="../slideLayouts/slideLayout358.xml"/><Relationship Id="rId105" Type="http://schemas.openxmlformats.org/officeDocument/2006/relationships/slideLayout" Target="../slideLayouts/slideLayout363.xml"/><Relationship Id="rId8" Type="http://schemas.openxmlformats.org/officeDocument/2006/relationships/slideLayout" Target="../slideLayouts/slideLayout266.xml"/><Relationship Id="rId51" Type="http://schemas.openxmlformats.org/officeDocument/2006/relationships/slideLayout" Target="../slideLayouts/slideLayout309.xml"/><Relationship Id="rId72" Type="http://schemas.openxmlformats.org/officeDocument/2006/relationships/slideLayout" Target="../slideLayouts/slideLayout330.xml"/><Relationship Id="rId93" Type="http://schemas.openxmlformats.org/officeDocument/2006/relationships/slideLayout" Target="../slideLayouts/slideLayout351.xml"/><Relationship Id="rId98" Type="http://schemas.openxmlformats.org/officeDocument/2006/relationships/slideLayout" Target="../slideLayouts/slideLayout356.xml"/><Relationship Id="rId121" Type="http://schemas.openxmlformats.org/officeDocument/2006/relationships/slideLayout" Target="../slideLayouts/slideLayout379.xml"/><Relationship Id="rId3" Type="http://schemas.openxmlformats.org/officeDocument/2006/relationships/slideLayout" Target="../slideLayouts/slideLayout261.xml"/><Relationship Id="rId25" Type="http://schemas.openxmlformats.org/officeDocument/2006/relationships/slideLayout" Target="../slideLayouts/slideLayout283.xml"/><Relationship Id="rId46" Type="http://schemas.openxmlformats.org/officeDocument/2006/relationships/slideLayout" Target="../slideLayouts/slideLayout304.xml"/><Relationship Id="rId67" Type="http://schemas.openxmlformats.org/officeDocument/2006/relationships/slideLayout" Target="../slideLayouts/slideLayout325.xml"/><Relationship Id="rId116" Type="http://schemas.openxmlformats.org/officeDocument/2006/relationships/slideLayout" Target="../slideLayouts/slideLayout374.xml"/><Relationship Id="rId20" Type="http://schemas.openxmlformats.org/officeDocument/2006/relationships/slideLayout" Target="../slideLayouts/slideLayout278.xml"/><Relationship Id="rId41" Type="http://schemas.openxmlformats.org/officeDocument/2006/relationships/slideLayout" Target="../slideLayouts/slideLayout299.xml"/><Relationship Id="rId62" Type="http://schemas.openxmlformats.org/officeDocument/2006/relationships/slideLayout" Target="../slideLayouts/slideLayout320.xml"/><Relationship Id="rId83" Type="http://schemas.openxmlformats.org/officeDocument/2006/relationships/slideLayout" Target="../slideLayouts/slideLayout341.xml"/><Relationship Id="rId88" Type="http://schemas.openxmlformats.org/officeDocument/2006/relationships/slideLayout" Target="../slideLayouts/slideLayout346.xml"/><Relationship Id="rId111" Type="http://schemas.openxmlformats.org/officeDocument/2006/relationships/slideLayout" Target="../slideLayouts/slideLayout369.xml"/><Relationship Id="rId15" Type="http://schemas.openxmlformats.org/officeDocument/2006/relationships/slideLayout" Target="../slideLayouts/slideLayout273.xml"/><Relationship Id="rId36" Type="http://schemas.openxmlformats.org/officeDocument/2006/relationships/slideLayout" Target="../slideLayouts/slideLayout294.xml"/><Relationship Id="rId57" Type="http://schemas.openxmlformats.org/officeDocument/2006/relationships/slideLayout" Target="../slideLayouts/slideLayout315.xml"/><Relationship Id="rId106" Type="http://schemas.openxmlformats.org/officeDocument/2006/relationships/slideLayout" Target="../slideLayouts/slideLayout364.xml"/><Relationship Id="rId10" Type="http://schemas.openxmlformats.org/officeDocument/2006/relationships/slideLayout" Target="../slideLayouts/slideLayout268.xml"/><Relationship Id="rId31" Type="http://schemas.openxmlformats.org/officeDocument/2006/relationships/slideLayout" Target="../slideLayouts/slideLayout289.xml"/><Relationship Id="rId52" Type="http://schemas.openxmlformats.org/officeDocument/2006/relationships/slideLayout" Target="../slideLayouts/slideLayout310.xml"/><Relationship Id="rId73" Type="http://schemas.openxmlformats.org/officeDocument/2006/relationships/slideLayout" Target="../slideLayouts/slideLayout331.xml"/><Relationship Id="rId78" Type="http://schemas.openxmlformats.org/officeDocument/2006/relationships/slideLayout" Target="../slideLayouts/slideLayout336.xml"/><Relationship Id="rId94" Type="http://schemas.openxmlformats.org/officeDocument/2006/relationships/slideLayout" Target="../slideLayouts/slideLayout352.xml"/><Relationship Id="rId99" Type="http://schemas.openxmlformats.org/officeDocument/2006/relationships/slideLayout" Target="../slideLayouts/slideLayout357.xml"/><Relationship Id="rId101" Type="http://schemas.openxmlformats.org/officeDocument/2006/relationships/slideLayout" Target="../slideLayouts/slideLayout359.xml"/><Relationship Id="rId1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87.xml"/><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3" Type="http://schemas.openxmlformats.org/officeDocument/2006/relationships/slideLayout" Target="../slideLayouts/slideLayout382.xml"/><Relationship Id="rId21" Type="http://schemas.openxmlformats.org/officeDocument/2006/relationships/slideLayout" Target="../slideLayouts/slideLayout400.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theme" Target="../theme/theme12.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435.xml"/><Relationship Id="rId21" Type="http://schemas.openxmlformats.org/officeDocument/2006/relationships/slideLayout" Target="../slideLayouts/slideLayout430.xml"/><Relationship Id="rId34" Type="http://schemas.openxmlformats.org/officeDocument/2006/relationships/slideLayout" Target="../slideLayouts/slideLayout443.xml"/><Relationship Id="rId42" Type="http://schemas.openxmlformats.org/officeDocument/2006/relationships/slideLayout" Target="../slideLayouts/slideLayout451.xml"/><Relationship Id="rId47" Type="http://schemas.openxmlformats.org/officeDocument/2006/relationships/slideLayout" Target="../slideLayouts/slideLayout456.xml"/><Relationship Id="rId50" Type="http://schemas.openxmlformats.org/officeDocument/2006/relationships/slideLayout" Target="../slideLayouts/slideLayout459.xml"/><Relationship Id="rId55" Type="http://schemas.openxmlformats.org/officeDocument/2006/relationships/slideLayout" Target="../slideLayouts/slideLayout464.xml"/><Relationship Id="rId63" Type="http://schemas.openxmlformats.org/officeDocument/2006/relationships/slideLayout" Target="../slideLayouts/slideLayout472.xml"/><Relationship Id="rId7" Type="http://schemas.openxmlformats.org/officeDocument/2006/relationships/slideLayout" Target="../slideLayouts/slideLayout416.xml"/><Relationship Id="rId2" Type="http://schemas.openxmlformats.org/officeDocument/2006/relationships/slideLayout" Target="../slideLayouts/slideLayout411.xml"/><Relationship Id="rId16" Type="http://schemas.openxmlformats.org/officeDocument/2006/relationships/slideLayout" Target="../slideLayouts/slideLayout425.xml"/><Relationship Id="rId29" Type="http://schemas.openxmlformats.org/officeDocument/2006/relationships/slideLayout" Target="../slideLayouts/slideLayout438.xml"/><Relationship Id="rId11" Type="http://schemas.openxmlformats.org/officeDocument/2006/relationships/slideLayout" Target="../slideLayouts/slideLayout420.xml"/><Relationship Id="rId24" Type="http://schemas.openxmlformats.org/officeDocument/2006/relationships/slideLayout" Target="../slideLayouts/slideLayout433.xml"/><Relationship Id="rId32" Type="http://schemas.openxmlformats.org/officeDocument/2006/relationships/slideLayout" Target="../slideLayouts/slideLayout441.xml"/><Relationship Id="rId37" Type="http://schemas.openxmlformats.org/officeDocument/2006/relationships/slideLayout" Target="../slideLayouts/slideLayout446.xml"/><Relationship Id="rId40" Type="http://schemas.openxmlformats.org/officeDocument/2006/relationships/slideLayout" Target="../slideLayouts/slideLayout449.xml"/><Relationship Id="rId45" Type="http://schemas.openxmlformats.org/officeDocument/2006/relationships/slideLayout" Target="../slideLayouts/slideLayout454.xml"/><Relationship Id="rId53" Type="http://schemas.openxmlformats.org/officeDocument/2006/relationships/slideLayout" Target="../slideLayouts/slideLayout462.xml"/><Relationship Id="rId58" Type="http://schemas.openxmlformats.org/officeDocument/2006/relationships/slideLayout" Target="../slideLayouts/slideLayout467.xml"/><Relationship Id="rId66" Type="http://schemas.openxmlformats.org/officeDocument/2006/relationships/theme" Target="../theme/theme13.xml"/><Relationship Id="rId5" Type="http://schemas.openxmlformats.org/officeDocument/2006/relationships/slideLayout" Target="../slideLayouts/slideLayout414.xml"/><Relationship Id="rId61" Type="http://schemas.openxmlformats.org/officeDocument/2006/relationships/slideLayout" Target="../slideLayouts/slideLayout470.xml"/><Relationship Id="rId19" Type="http://schemas.openxmlformats.org/officeDocument/2006/relationships/slideLayout" Target="../slideLayouts/slideLayout428.xml"/><Relationship Id="rId14" Type="http://schemas.openxmlformats.org/officeDocument/2006/relationships/slideLayout" Target="../slideLayouts/slideLayout423.xml"/><Relationship Id="rId22" Type="http://schemas.openxmlformats.org/officeDocument/2006/relationships/slideLayout" Target="../slideLayouts/slideLayout431.xml"/><Relationship Id="rId27" Type="http://schemas.openxmlformats.org/officeDocument/2006/relationships/slideLayout" Target="../slideLayouts/slideLayout436.xml"/><Relationship Id="rId30" Type="http://schemas.openxmlformats.org/officeDocument/2006/relationships/slideLayout" Target="../slideLayouts/slideLayout439.xml"/><Relationship Id="rId35" Type="http://schemas.openxmlformats.org/officeDocument/2006/relationships/slideLayout" Target="../slideLayouts/slideLayout444.xml"/><Relationship Id="rId43" Type="http://schemas.openxmlformats.org/officeDocument/2006/relationships/slideLayout" Target="../slideLayouts/slideLayout452.xml"/><Relationship Id="rId48" Type="http://schemas.openxmlformats.org/officeDocument/2006/relationships/slideLayout" Target="../slideLayouts/slideLayout457.xml"/><Relationship Id="rId56" Type="http://schemas.openxmlformats.org/officeDocument/2006/relationships/slideLayout" Target="../slideLayouts/slideLayout465.xml"/><Relationship Id="rId64" Type="http://schemas.openxmlformats.org/officeDocument/2006/relationships/slideLayout" Target="../slideLayouts/slideLayout473.xml"/><Relationship Id="rId8" Type="http://schemas.openxmlformats.org/officeDocument/2006/relationships/slideLayout" Target="../slideLayouts/slideLayout417.xml"/><Relationship Id="rId51" Type="http://schemas.openxmlformats.org/officeDocument/2006/relationships/slideLayout" Target="../slideLayouts/slideLayout460.xml"/><Relationship Id="rId3" Type="http://schemas.openxmlformats.org/officeDocument/2006/relationships/slideLayout" Target="../slideLayouts/slideLayout412.xml"/><Relationship Id="rId12" Type="http://schemas.openxmlformats.org/officeDocument/2006/relationships/slideLayout" Target="../slideLayouts/slideLayout421.xml"/><Relationship Id="rId17" Type="http://schemas.openxmlformats.org/officeDocument/2006/relationships/slideLayout" Target="../slideLayouts/slideLayout426.xml"/><Relationship Id="rId25" Type="http://schemas.openxmlformats.org/officeDocument/2006/relationships/slideLayout" Target="../slideLayouts/slideLayout434.xml"/><Relationship Id="rId33" Type="http://schemas.openxmlformats.org/officeDocument/2006/relationships/slideLayout" Target="../slideLayouts/slideLayout442.xml"/><Relationship Id="rId38" Type="http://schemas.openxmlformats.org/officeDocument/2006/relationships/slideLayout" Target="../slideLayouts/slideLayout447.xml"/><Relationship Id="rId46" Type="http://schemas.openxmlformats.org/officeDocument/2006/relationships/slideLayout" Target="../slideLayouts/slideLayout455.xml"/><Relationship Id="rId59" Type="http://schemas.openxmlformats.org/officeDocument/2006/relationships/slideLayout" Target="../slideLayouts/slideLayout468.xml"/><Relationship Id="rId67" Type="http://schemas.openxmlformats.org/officeDocument/2006/relationships/image" Target="../media/image1.emf"/><Relationship Id="rId20" Type="http://schemas.openxmlformats.org/officeDocument/2006/relationships/slideLayout" Target="../slideLayouts/slideLayout429.xml"/><Relationship Id="rId41" Type="http://schemas.openxmlformats.org/officeDocument/2006/relationships/slideLayout" Target="../slideLayouts/slideLayout450.xml"/><Relationship Id="rId54" Type="http://schemas.openxmlformats.org/officeDocument/2006/relationships/slideLayout" Target="../slideLayouts/slideLayout463.xml"/><Relationship Id="rId62" Type="http://schemas.openxmlformats.org/officeDocument/2006/relationships/slideLayout" Target="../slideLayouts/slideLayout471.xml"/><Relationship Id="rId1" Type="http://schemas.openxmlformats.org/officeDocument/2006/relationships/slideLayout" Target="../slideLayouts/slideLayout410.xml"/><Relationship Id="rId6" Type="http://schemas.openxmlformats.org/officeDocument/2006/relationships/slideLayout" Target="../slideLayouts/slideLayout415.xml"/><Relationship Id="rId15" Type="http://schemas.openxmlformats.org/officeDocument/2006/relationships/slideLayout" Target="../slideLayouts/slideLayout424.xml"/><Relationship Id="rId23" Type="http://schemas.openxmlformats.org/officeDocument/2006/relationships/slideLayout" Target="../slideLayouts/slideLayout432.xml"/><Relationship Id="rId28" Type="http://schemas.openxmlformats.org/officeDocument/2006/relationships/slideLayout" Target="../slideLayouts/slideLayout437.xml"/><Relationship Id="rId36" Type="http://schemas.openxmlformats.org/officeDocument/2006/relationships/slideLayout" Target="../slideLayouts/slideLayout445.xml"/><Relationship Id="rId49" Type="http://schemas.openxmlformats.org/officeDocument/2006/relationships/slideLayout" Target="../slideLayouts/slideLayout458.xml"/><Relationship Id="rId57" Type="http://schemas.openxmlformats.org/officeDocument/2006/relationships/slideLayout" Target="../slideLayouts/slideLayout466.xml"/><Relationship Id="rId10" Type="http://schemas.openxmlformats.org/officeDocument/2006/relationships/slideLayout" Target="../slideLayouts/slideLayout419.xml"/><Relationship Id="rId31" Type="http://schemas.openxmlformats.org/officeDocument/2006/relationships/slideLayout" Target="../slideLayouts/slideLayout440.xml"/><Relationship Id="rId44" Type="http://schemas.openxmlformats.org/officeDocument/2006/relationships/slideLayout" Target="../slideLayouts/slideLayout453.xml"/><Relationship Id="rId52" Type="http://schemas.openxmlformats.org/officeDocument/2006/relationships/slideLayout" Target="../slideLayouts/slideLayout461.xml"/><Relationship Id="rId60" Type="http://schemas.openxmlformats.org/officeDocument/2006/relationships/slideLayout" Target="../slideLayouts/slideLayout469.xml"/><Relationship Id="rId65" Type="http://schemas.openxmlformats.org/officeDocument/2006/relationships/slideLayout" Target="../slideLayouts/slideLayout474.xml"/><Relationship Id="rId4" Type="http://schemas.openxmlformats.org/officeDocument/2006/relationships/slideLayout" Target="../slideLayouts/slideLayout413.xml"/><Relationship Id="rId9" Type="http://schemas.openxmlformats.org/officeDocument/2006/relationships/slideLayout" Target="../slideLayouts/slideLayout418.xml"/><Relationship Id="rId13" Type="http://schemas.openxmlformats.org/officeDocument/2006/relationships/slideLayout" Target="../slideLayouts/slideLayout422.xml"/><Relationship Id="rId18" Type="http://schemas.openxmlformats.org/officeDocument/2006/relationships/slideLayout" Target="../slideLayouts/slideLayout427.xml"/><Relationship Id="rId39" Type="http://schemas.openxmlformats.org/officeDocument/2006/relationships/slideLayout" Target="../slideLayouts/slideLayout44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82.xml"/><Relationship Id="rId13" Type="http://schemas.openxmlformats.org/officeDocument/2006/relationships/slideLayout" Target="../slideLayouts/slideLayout487.xml"/><Relationship Id="rId3" Type="http://schemas.openxmlformats.org/officeDocument/2006/relationships/slideLayout" Target="../slideLayouts/slideLayout477.xml"/><Relationship Id="rId7" Type="http://schemas.openxmlformats.org/officeDocument/2006/relationships/slideLayout" Target="../slideLayouts/slideLayout481.xml"/><Relationship Id="rId12" Type="http://schemas.openxmlformats.org/officeDocument/2006/relationships/slideLayout" Target="../slideLayouts/slideLayout486.xml"/><Relationship Id="rId2" Type="http://schemas.openxmlformats.org/officeDocument/2006/relationships/slideLayout" Target="../slideLayouts/slideLayout476.xml"/><Relationship Id="rId1" Type="http://schemas.openxmlformats.org/officeDocument/2006/relationships/slideLayout" Target="../slideLayouts/slideLayout475.xml"/><Relationship Id="rId6" Type="http://schemas.openxmlformats.org/officeDocument/2006/relationships/slideLayout" Target="../slideLayouts/slideLayout480.xml"/><Relationship Id="rId11" Type="http://schemas.openxmlformats.org/officeDocument/2006/relationships/slideLayout" Target="../slideLayouts/slideLayout485.xml"/><Relationship Id="rId5" Type="http://schemas.openxmlformats.org/officeDocument/2006/relationships/slideLayout" Target="../slideLayouts/slideLayout479.xml"/><Relationship Id="rId15" Type="http://schemas.openxmlformats.org/officeDocument/2006/relationships/theme" Target="../theme/theme14.xml"/><Relationship Id="rId10" Type="http://schemas.openxmlformats.org/officeDocument/2006/relationships/slideLayout" Target="../slideLayouts/slideLayout484.xml"/><Relationship Id="rId4" Type="http://schemas.openxmlformats.org/officeDocument/2006/relationships/slideLayout" Target="../slideLayouts/slideLayout478.xml"/><Relationship Id="rId9" Type="http://schemas.openxmlformats.org/officeDocument/2006/relationships/slideLayout" Target="../slideLayouts/slideLayout483.xml"/><Relationship Id="rId14" Type="http://schemas.openxmlformats.org/officeDocument/2006/relationships/slideLayout" Target="../slideLayouts/slideLayout488.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491.xml"/><Relationship Id="rId2" Type="http://schemas.openxmlformats.org/officeDocument/2006/relationships/slideLayout" Target="../slideLayouts/slideLayout490.xml"/><Relationship Id="rId1" Type="http://schemas.openxmlformats.org/officeDocument/2006/relationships/slideLayout" Target="../slideLayouts/slideLayout489.xml"/><Relationship Id="rId6" Type="http://schemas.openxmlformats.org/officeDocument/2006/relationships/image" Target="../media/image1.emf"/><Relationship Id="rId5" Type="http://schemas.openxmlformats.org/officeDocument/2006/relationships/theme" Target="../theme/theme15.xml"/><Relationship Id="rId4" Type="http://schemas.openxmlformats.org/officeDocument/2006/relationships/slideLayout" Target="../slideLayouts/slideLayout492.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495.xml"/><Relationship Id="rId7" Type="http://schemas.openxmlformats.org/officeDocument/2006/relationships/image" Target="../media/image1.emf"/><Relationship Id="rId2" Type="http://schemas.openxmlformats.org/officeDocument/2006/relationships/slideLayout" Target="../slideLayouts/slideLayout494.xml"/><Relationship Id="rId1" Type="http://schemas.openxmlformats.org/officeDocument/2006/relationships/slideLayout" Target="../slideLayouts/slideLayout493.xml"/><Relationship Id="rId6" Type="http://schemas.openxmlformats.org/officeDocument/2006/relationships/theme" Target="../theme/theme16.xml"/><Relationship Id="rId5" Type="http://schemas.openxmlformats.org/officeDocument/2006/relationships/slideLayout" Target="../slideLayouts/slideLayout497.xml"/><Relationship Id="rId4" Type="http://schemas.openxmlformats.org/officeDocument/2006/relationships/slideLayout" Target="../slideLayouts/slideLayout496.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500.xml"/><Relationship Id="rId7" Type="http://schemas.openxmlformats.org/officeDocument/2006/relationships/image" Target="../media/image1.emf"/><Relationship Id="rId2" Type="http://schemas.openxmlformats.org/officeDocument/2006/relationships/slideLayout" Target="../slideLayouts/slideLayout499.xml"/><Relationship Id="rId1" Type="http://schemas.openxmlformats.org/officeDocument/2006/relationships/slideLayout" Target="../slideLayouts/slideLayout498.xml"/><Relationship Id="rId6" Type="http://schemas.openxmlformats.org/officeDocument/2006/relationships/theme" Target="../theme/theme17.xml"/><Relationship Id="rId5" Type="http://schemas.openxmlformats.org/officeDocument/2006/relationships/slideLayout" Target="../slideLayouts/slideLayout502.xml"/><Relationship Id="rId4" Type="http://schemas.openxmlformats.org/officeDocument/2006/relationships/slideLayout" Target="../slideLayouts/slideLayout501.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05.xml"/><Relationship Id="rId7" Type="http://schemas.openxmlformats.org/officeDocument/2006/relationships/image" Target="../media/image1.emf"/><Relationship Id="rId2" Type="http://schemas.openxmlformats.org/officeDocument/2006/relationships/slideLayout" Target="../slideLayouts/slideLayout504.xml"/><Relationship Id="rId1" Type="http://schemas.openxmlformats.org/officeDocument/2006/relationships/slideLayout" Target="../slideLayouts/slideLayout503.xml"/><Relationship Id="rId6" Type="http://schemas.openxmlformats.org/officeDocument/2006/relationships/theme" Target="../theme/theme18.xml"/><Relationship Id="rId5" Type="http://schemas.openxmlformats.org/officeDocument/2006/relationships/slideLayout" Target="../slideLayouts/slideLayout507.xml"/><Relationship Id="rId4" Type="http://schemas.openxmlformats.org/officeDocument/2006/relationships/slideLayout" Target="../slideLayouts/slideLayout5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8" Type="http://schemas.openxmlformats.org/officeDocument/2006/relationships/slideLayout" Target="../slideLayouts/slideLayout25.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image" Target="../media/image1.emf"/><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theme" Target="../theme/theme3.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8" Type="http://schemas.openxmlformats.org/officeDocument/2006/relationships/slideLayout" Target="../slideLayouts/slideLayout64.xml"/><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1" Type="http://schemas.openxmlformats.org/officeDocument/2006/relationships/slideLayout" Target="../slideLayouts/slideLayout57.xml"/><Relationship Id="rId6"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50" Type="http://schemas.openxmlformats.org/officeDocument/2006/relationships/slideLayout" Target="../slideLayouts/slideLayout154.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9" Type="http://schemas.openxmlformats.org/officeDocument/2006/relationships/slideLayout" Target="../slideLayouts/slideLayout133.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slideLayout" Target="../slideLayouts/slideLayout153.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52" Type="http://schemas.openxmlformats.org/officeDocument/2006/relationships/image" Target="../media/image1.emf"/><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8" Type="http://schemas.openxmlformats.org/officeDocument/2006/relationships/slideLayout" Target="../slideLayouts/slideLayout112.xml"/><Relationship Id="rId51" Type="http://schemas.openxmlformats.org/officeDocument/2006/relationships/theme" Target="../theme/theme4.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20" Type="http://schemas.openxmlformats.org/officeDocument/2006/relationships/slideLayout" Target="../slideLayouts/slideLayout124.xml"/><Relationship Id="rId41" Type="http://schemas.openxmlformats.org/officeDocument/2006/relationships/slideLayout" Target="../slideLayouts/slideLayout145.xml"/><Relationship Id="rId1" Type="http://schemas.openxmlformats.org/officeDocument/2006/relationships/slideLayout" Target="../slideLayouts/slideLayout105.xml"/><Relationship Id="rId6"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emf"/><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theme" Target="../theme/theme6.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image" Target="../media/image1.emf"/><Relationship Id="rId5" Type="http://schemas.openxmlformats.org/officeDocument/2006/relationships/slideLayout" Target="../slideLayouts/slideLayout186.xml"/><Relationship Id="rId10" Type="http://schemas.openxmlformats.org/officeDocument/2006/relationships/theme" Target="../theme/theme7.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9" Type="http://schemas.openxmlformats.org/officeDocument/2006/relationships/slideLayout" Target="../slideLayouts/slideLayout229.xml"/><Relationship Id="rId21" Type="http://schemas.openxmlformats.org/officeDocument/2006/relationships/slideLayout" Target="../slideLayouts/slideLayout211.xml"/><Relationship Id="rId34" Type="http://schemas.openxmlformats.org/officeDocument/2006/relationships/slideLayout" Target="../slideLayouts/slideLayout224.xml"/><Relationship Id="rId42" Type="http://schemas.openxmlformats.org/officeDocument/2006/relationships/slideLayout" Target="../slideLayouts/slideLayout232.xml"/><Relationship Id="rId7" Type="http://schemas.openxmlformats.org/officeDocument/2006/relationships/slideLayout" Target="../slideLayouts/slideLayout19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41" Type="http://schemas.openxmlformats.org/officeDocument/2006/relationships/slideLayout" Target="../slideLayouts/slideLayout231.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32" Type="http://schemas.openxmlformats.org/officeDocument/2006/relationships/slideLayout" Target="../slideLayouts/slideLayout222.xml"/><Relationship Id="rId37" Type="http://schemas.openxmlformats.org/officeDocument/2006/relationships/slideLayout" Target="../slideLayouts/slideLayout227.xml"/><Relationship Id="rId40" Type="http://schemas.openxmlformats.org/officeDocument/2006/relationships/slideLayout" Target="../slideLayouts/slideLayout230.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36" Type="http://schemas.openxmlformats.org/officeDocument/2006/relationships/slideLayout" Target="../slideLayouts/slideLayout226.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slideLayout" Target="../slideLayouts/slideLayout221.xml"/><Relationship Id="rId44" Type="http://schemas.openxmlformats.org/officeDocument/2006/relationships/image" Target="../media/image1.emf"/><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slideLayout" Target="../slideLayouts/slideLayout220.xml"/><Relationship Id="rId35" Type="http://schemas.openxmlformats.org/officeDocument/2006/relationships/slideLayout" Target="../slideLayouts/slideLayout225.xml"/><Relationship Id="rId43" Type="http://schemas.openxmlformats.org/officeDocument/2006/relationships/theme" Target="../theme/theme8.xml"/><Relationship Id="rId8" Type="http://schemas.openxmlformats.org/officeDocument/2006/relationships/slideLayout" Target="../slideLayouts/slideLayout198.xml"/><Relationship Id="rId3" Type="http://schemas.openxmlformats.org/officeDocument/2006/relationships/slideLayout" Target="../slideLayouts/slideLayout193.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33" Type="http://schemas.openxmlformats.org/officeDocument/2006/relationships/slideLayout" Target="../slideLayouts/slideLayout223.xml"/><Relationship Id="rId38" Type="http://schemas.openxmlformats.org/officeDocument/2006/relationships/slideLayout" Target="../slideLayouts/slideLayout22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theme" Target="../theme/theme9.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881" r:id="rId1"/>
    <p:sldLayoutId id="2147484882" r:id="rId2"/>
    <p:sldLayoutId id="2147484886" r:id="rId3"/>
    <p:sldLayoutId id="2147494132" r:id="rId4"/>
    <p:sldLayoutId id="2147494130" r:id="rId5"/>
    <p:sldLayoutId id="2147494128" r:id="rId6"/>
    <p:sldLayoutId id="2147484905" r:id="rId7"/>
    <p:sldLayoutId id="2147494131" r:id="rId8"/>
    <p:sldLayoutId id="2147494129" r:id="rId9"/>
    <p:sldLayoutId id="2147494126" r:id="rId10"/>
    <p:sldLayoutId id="2147494125" r:id="rId11"/>
    <p:sldLayoutId id="2147494124" r:id="rId12"/>
    <p:sldLayoutId id="2147484908" r:id="rId13"/>
    <p:sldLayoutId id="2147484934" r:id="rId14"/>
    <p:sldLayoutId id="2147493950" r:id="rId15"/>
    <p:sldLayoutId id="2147494471" r:id="rId16"/>
    <p:sldLayoutId id="2147494472"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19471120"/>
      </p:ext>
    </p:extLst>
  </p:cSld>
  <p:clrMap bg1="dk1" tx1="lt1" bg2="dk2" tx2="lt2" accent1="accent1" accent2="accent2" accent3="accent3" accent4="accent4" accent5="accent5" accent6="accent6" hlink="hlink" folHlink="folHlink"/>
  <p:sldLayoutIdLst>
    <p:sldLayoutId id="2147494235" r:id="rId1"/>
    <p:sldLayoutId id="2147494236" r:id="rId2"/>
    <p:sldLayoutId id="2147494237" r:id="rId3"/>
    <p:sldLayoutId id="2147494238" r:id="rId4"/>
    <p:sldLayoutId id="2147494239" r:id="rId5"/>
    <p:sldLayoutId id="2147494240" r:id="rId6"/>
    <p:sldLayoutId id="2147494241" r:id="rId7"/>
    <p:sldLayoutId id="2147494242" r:id="rId8"/>
    <p:sldLayoutId id="2147494243" r:id="rId9"/>
    <p:sldLayoutId id="2147494244" r:id="rId10"/>
    <p:sldLayoutId id="2147494245" r:id="rId11"/>
    <p:sldLayoutId id="2147494246" r:id="rId12"/>
    <p:sldLayoutId id="2147494247" r:id="rId13"/>
    <p:sldLayoutId id="2147494248"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3" cstate="hq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49A1B1-5A8E-4E46-95DF-CCAC78182983}" type="slidenum">
              <a:rPr lang="en-US" smtClean="0"/>
              <a:pPr/>
              <a:t>‹#›</a:t>
            </a:fld>
            <a:endParaRPr lang="en-US"/>
          </a:p>
        </p:txBody>
      </p:sp>
    </p:spTree>
    <p:extLst>
      <p:ext uri="{BB962C8B-B14F-4D97-AF65-F5344CB8AC3E}">
        <p14:creationId xmlns:p14="http://schemas.microsoft.com/office/powerpoint/2010/main" val="1753835070"/>
      </p:ext>
    </p:extLst>
  </p:cSld>
  <p:clrMap bg1="lt1" tx1="dk1" bg2="lt2" tx2="dk2" accent1="accent1" accent2="accent2" accent3="accent3" accent4="accent4" accent5="accent5" accent6="accent6" hlink="hlink" folHlink="folHlink"/>
  <p:sldLayoutIdLst>
    <p:sldLayoutId id="2147494251" r:id="rId1"/>
    <p:sldLayoutId id="2147494252" r:id="rId2"/>
    <p:sldLayoutId id="2147494253" r:id="rId3"/>
    <p:sldLayoutId id="2147494254" r:id="rId4"/>
    <p:sldLayoutId id="2147494255" r:id="rId5"/>
    <p:sldLayoutId id="2147494256" r:id="rId6"/>
    <p:sldLayoutId id="2147494257" r:id="rId7"/>
    <p:sldLayoutId id="2147494258" r:id="rId8"/>
    <p:sldLayoutId id="2147494259" r:id="rId9"/>
    <p:sldLayoutId id="2147494260" r:id="rId10"/>
    <p:sldLayoutId id="2147494261" r:id="rId11"/>
    <p:sldLayoutId id="2147494262" r:id="rId12"/>
    <p:sldLayoutId id="2147494263" r:id="rId13"/>
    <p:sldLayoutId id="2147494264" r:id="rId14"/>
    <p:sldLayoutId id="2147494265" r:id="rId15"/>
    <p:sldLayoutId id="2147494266" r:id="rId16"/>
    <p:sldLayoutId id="2147494267" r:id="rId17"/>
    <p:sldLayoutId id="2147494268" r:id="rId18"/>
    <p:sldLayoutId id="2147494269" r:id="rId19"/>
    <p:sldLayoutId id="2147494270" r:id="rId20"/>
    <p:sldLayoutId id="2147494271" r:id="rId21"/>
    <p:sldLayoutId id="2147494272" r:id="rId22"/>
    <p:sldLayoutId id="2147494273" r:id="rId23"/>
    <p:sldLayoutId id="2147494274" r:id="rId24"/>
    <p:sldLayoutId id="2147494275" r:id="rId25"/>
    <p:sldLayoutId id="2147494276" r:id="rId26"/>
    <p:sldLayoutId id="2147494277" r:id="rId27"/>
    <p:sldLayoutId id="2147494278" r:id="rId28"/>
    <p:sldLayoutId id="2147494279" r:id="rId29"/>
    <p:sldLayoutId id="2147494280" r:id="rId30"/>
    <p:sldLayoutId id="2147494281" r:id="rId31"/>
    <p:sldLayoutId id="2147494282" r:id="rId32"/>
    <p:sldLayoutId id="2147494283" r:id="rId33"/>
    <p:sldLayoutId id="2147494284" r:id="rId34"/>
    <p:sldLayoutId id="2147494285" r:id="rId35"/>
    <p:sldLayoutId id="2147494286" r:id="rId36"/>
    <p:sldLayoutId id="2147494287" r:id="rId37"/>
    <p:sldLayoutId id="2147494288" r:id="rId38"/>
    <p:sldLayoutId id="2147494289" r:id="rId39"/>
    <p:sldLayoutId id="2147494290" r:id="rId40"/>
    <p:sldLayoutId id="2147494291" r:id="rId41"/>
    <p:sldLayoutId id="2147494292" r:id="rId42"/>
    <p:sldLayoutId id="2147494293" r:id="rId43"/>
    <p:sldLayoutId id="2147494294" r:id="rId44"/>
    <p:sldLayoutId id="2147494295" r:id="rId45"/>
    <p:sldLayoutId id="2147494296" r:id="rId46"/>
    <p:sldLayoutId id="2147494297" r:id="rId47"/>
    <p:sldLayoutId id="2147494298" r:id="rId48"/>
    <p:sldLayoutId id="2147494299" r:id="rId49"/>
    <p:sldLayoutId id="2147494300" r:id="rId50"/>
    <p:sldLayoutId id="2147494301" r:id="rId51"/>
    <p:sldLayoutId id="2147494302" r:id="rId52"/>
    <p:sldLayoutId id="2147494303" r:id="rId53"/>
    <p:sldLayoutId id="2147494304" r:id="rId54"/>
    <p:sldLayoutId id="2147494305" r:id="rId55"/>
    <p:sldLayoutId id="2147494306" r:id="rId56"/>
    <p:sldLayoutId id="2147494307" r:id="rId57"/>
    <p:sldLayoutId id="2147494308" r:id="rId58"/>
    <p:sldLayoutId id="2147494309" r:id="rId59"/>
    <p:sldLayoutId id="2147494310" r:id="rId60"/>
    <p:sldLayoutId id="2147494311" r:id="rId61"/>
    <p:sldLayoutId id="2147494312" r:id="rId62"/>
    <p:sldLayoutId id="2147494313" r:id="rId63"/>
    <p:sldLayoutId id="2147494314" r:id="rId64"/>
    <p:sldLayoutId id="2147494315" r:id="rId65"/>
    <p:sldLayoutId id="2147494316" r:id="rId66"/>
    <p:sldLayoutId id="2147494317" r:id="rId67"/>
    <p:sldLayoutId id="2147494318" r:id="rId68"/>
    <p:sldLayoutId id="2147494319" r:id="rId69"/>
    <p:sldLayoutId id="2147494320" r:id="rId70"/>
    <p:sldLayoutId id="2147494321" r:id="rId71"/>
    <p:sldLayoutId id="2147494322" r:id="rId72"/>
    <p:sldLayoutId id="2147494323" r:id="rId73"/>
    <p:sldLayoutId id="2147494324" r:id="rId74"/>
    <p:sldLayoutId id="2147494325" r:id="rId75"/>
    <p:sldLayoutId id="2147494326" r:id="rId76"/>
    <p:sldLayoutId id="2147494327" r:id="rId77"/>
    <p:sldLayoutId id="2147494328" r:id="rId78"/>
    <p:sldLayoutId id="2147494329" r:id="rId79"/>
    <p:sldLayoutId id="2147494330" r:id="rId80"/>
    <p:sldLayoutId id="2147494331" r:id="rId81"/>
    <p:sldLayoutId id="2147494332" r:id="rId82"/>
    <p:sldLayoutId id="2147494333" r:id="rId83"/>
    <p:sldLayoutId id="2147494334" r:id="rId84"/>
    <p:sldLayoutId id="2147494335" r:id="rId85"/>
    <p:sldLayoutId id="2147494336" r:id="rId86"/>
    <p:sldLayoutId id="2147494337" r:id="rId87"/>
    <p:sldLayoutId id="2147494338" r:id="rId88"/>
    <p:sldLayoutId id="2147494339" r:id="rId89"/>
    <p:sldLayoutId id="2147494340" r:id="rId90"/>
    <p:sldLayoutId id="2147494341" r:id="rId91"/>
    <p:sldLayoutId id="2147494342" r:id="rId92"/>
    <p:sldLayoutId id="2147494343" r:id="rId93"/>
    <p:sldLayoutId id="2147494344" r:id="rId94"/>
    <p:sldLayoutId id="2147494345" r:id="rId95"/>
    <p:sldLayoutId id="2147494346" r:id="rId96"/>
    <p:sldLayoutId id="2147494347" r:id="rId97"/>
    <p:sldLayoutId id="2147494348" r:id="rId98"/>
    <p:sldLayoutId id="2147494349" r:id="rId99"/>
    <p:sldLayoutId id="2147494350" r:id="rId100"/>
    <p:sldLayoutId id="2147494351" r:id="rId101"/>
    <p:sldLayoutId id="2147494352" r:id="rId102"/>
    <p:sldLayoutId id="2147494353" r:id="rId103"/>
    <p:sldLayoutId id="2147494354" r:id="rId104"/>
    <p:sldLayoutId id="2147494355" r:id="rId105"/>
    <p:sldLayoutId id="2147494356" r:id="rId106"/>
    <p:sldLayoutId id="2147494357" r:id="rId107"/>
    <p:sldLayoutId id="2147494358" r:id="rId108"/>
    <p:sldLayoutId id="2147494359" r:id="rId109"/>
    <p:sldLayoutId id="2147494360" r:id="rId110"/>
    <p:sldLayoutId id="2147494361" r:id="rId111"/>
    <p:sldLayoutId id="2147494362" r:id="rId112"/>
    <p:sldLayoutId id="2147494363" r:id="rId113"/>
    <p:sldLayoutId id="2147494364" r:id="rId114"/>
    <p:sldLayoutId id="2147494365" r:id="rId115"/>
    <p:sldLayoutId id="2147494366" r:id="rId116"/>
    <p:sldLayoutId id="2147494367" r:id="rId117"/>
    <p:sldLayoutId id="2147494368" r:id="rId118"/>
    <p:sldLayoutId id="2147494369" r:id="rId119"/>
    <p:sldLayoutId id="2147494370" r:id="rId120"/>
    <p:sldLayoutId id="2147494371" r:id="rId12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36">
          <p15:clr>
            <a:srgbClr val="C35EA4"/>
          </p15:clr>
        </p15:guide>
        <p15:guide id="17" pos="14626">
          <p15:clr>
            <a:srgbClr val="C35EA4"/>
          </p15:clr>
        </p15:guide>
        <p15:guide id="25" orient="horz" pos="738">
          <p15:clr>
            <a:srgbClr val="C35EA4"/>
          </p15:clr>
        </p15:guide>
        <p15:guide id="26" orient="horz" pos="7898">
          <p15:clr>
            <a:srgbClr val="C35EA4"/>
          </p15:clr>
        </p15:guide>
        <p15:guide id="27" orient="horz" pos="368">
          <p15:clr>
            <a:srgbClr val="A4A3A4"/>
          </p15:clr>
        </p15:guide>
        <p15:guide id="28" pos="370">
          <p15:clr>
            <a:srgbClr val="A4A3A4"/>
          </p15:clr>
        </p15:guide>
        <p15:guide id="29" orient="horz" pos="8270">
          <p15:clr>
            <a:srgbClr val="A4A3A4"/>
          </p15:clr>
        </p15:guide>
        <p15:guide id="30" pos="14990">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1601090"/>
      </p:ext>
    </p:extLst>
  </p:cSld>
  <p:clrMap bg1="lt1" tx1="dk1" bg2="lt2" tx2="dk2" accent1="accent1" accent2="accent2" accent3="accent3" accent4="accent4" accent5="accent5" accent6="accent6" hlink="hlink" folHlink="folHlink"/>
  <p:sldLayoutIdLst>
    <p:sldLayoutId id="2147494373" r:id="rId1"/>
    <p:sldLayoutId id="2147494374" r:id="rId2"/>
    <p:sldLayoutId id="2147494375" r:id="rId3"/>
    <p:sldLayoutId id="2147494376" r:id="rId4"/>
    <p:sldLayoutId id="2147494377" r:id="rId5"/>
    <p:sldLayoutId id="2147494378" r:id="rId6"/>
    <p:sldLayoutId id="2147494379" r:id="rId7"/>
    <p:sldLayoutId id="2147494380" r:id="rId8"/>
    <p:sldLayoutId id="2147494381" r:id="rId9"/>
    <p:sldLayoutId id="2147494382" r:id="rId10"/>
    <p:sldLayoutId id="2147494383" r:id="rId11"/>
    <p:sldLayoutId id="2147494384" r:id="rId12"/>
    <p:sldLayoutId id="2147494385" r:id="rId13"/>
    <p:sldLayoutId id="2147494386" r:id="rId14"/>
    <p:sldLayoutId id="2147494387" r:id="rId15"/>
    <p:sldLayoutId id="2147494388" r:id="rId16"/>
    <p:sldLayoutId id="2147494389" r:id="rId17"/>
    <p:sldLayoutId id="2147494390" r:id="rId18"/>
    <p:sldLayoutId id="2147494391" r:id="rId19"/>
    <p:sldLayoutId id="2147494392" r:id="rId20"/>
    <p:sldLayoutId id="2147494393" r:id="rId21"/>
    <p:sldLayoutId id="2147494394" r:id="rId22"/>
    <p:sldLayoutId id="2147494395" r:id="rId23"/>
    <p:sldLayoutId id="2147494396" r:id="rId24"/>
    <p:sldLayoutId id="2147494397" r:id="rId25"/>
    <p:sldLayoutId id="2147494398" r:id="rId26"/>
    <p:sldLayoutId id="2147494399" r:id="rId27"/>
    <p:sldLayoutId id="2147494400" r:id="rId28"/>
    <p:sldLayoutId id="2147494401" r:id="rId29"/>
    <p:sldLayoutId id="2147494402"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90454578"/>
      </p:ext>
    </p:extLst>
  </p:cSld>
  <p:clrMap bg1="dk1" tx1="lt1" bg2="dk2" tx2="lt2" accent1="accent1" accent2="accent2" accent3="accent3" accent4="accent4" accent5="accent5" accent6="accent6" hlink="hlink" folHlink="folHlink"/>
  <p:sldLayoutIdLst>
    <p:sldLayoutId id="2147494404" r:id="rId1"/>
    <p:sldLayoutId id="2147494405" r:id="rId2"/>
    <p:sldLayoutId id="2147494406" r:id="rId3"/>
    <p:sldLayoutId id="2147494407" r:id="rId4"/>
    <p:sldLayoutId id="2147494408" r:id="rId5"/>
    <p:sldLayoutId id="2147494409" r:id="rId6"/>
    <p:sldLayoutId id="2147494410" r:id="rId7"/>
    <p:sldLayoutId id="2147494411" r:id="rId8"/>
    <p:sldLayoutId id="2147494412" r:id="rId9"/>
    <p:sldLayoutId id="2147494413" r:id="rId10"/>
    <p:sldLayoutId id="2147494414" r:id="rId11"/>
    <p:sldLayoutId id="2147494415" r:id="rId12"/>
    <p:sldLayoutId id="2147494416" r:id="rId13"/>
    <p:sldLayoutId id="2147494417" r:id="rId14"/>
    <p:sldLayoutId id="2147494418" r:id="rId15"/>
    <p:sldLayoutId id="2147494419" r:id="rId16"/>
    <p:sldLayoutId id="2147494420" r:id="rId17"/>
    <p:sldLayoutId id="2147494421" r:id="rId18"/>
    <p:sldLayoutId id="2147494422" r:id="rId19"/>
    <p:sldLayoutId id="2147494423" r:id="rId20"/>
    <p:sldLayoutId id="2147494424" r:id="rId21"/>
    <p:sldLayoutId id="2147494425" r:id="rId22"/>
    <p:sldLayoutId id="2147494426" r:id="rId23"/>
    <p:sldLayoutId id="2147494427" r:id="rId24"/>
    <p:sldLayoutId id="2147494428" r:id="rId25"/>
    <p:sldLayoutId id="2147494429" r:id="rId26"/>
    <p:sldLayoutId id="2147494430" r:id="rId27"/>
    <p:sldLayoutId id="2147494431" r:id="rId28"/>
    <p:sldLayoutId id="2147494432" r:id="rId29"/>
    <p:sldLayoutId id="2147494433" r:id="rId30"/>
    <p:sldLayoutId id="2147494434" r:id="rId31"/>
    <p:sldLayoutId id="2147494435" r:id="rId32"/>
    <p:sldLayoutId id="2147494436" r:id="rId33"/>
    <p:sldLayoutId id="2147494437" r:id="rId34"/>
    <p:sldLayoutId id="2147494438" r:id="rId35"/>
    <p:sldLayoutId id="2147494439" r:id="rId36"/>
    <p:sldLayoutId id="2147494440" r:id="rId37"/>
    <p:sldLayoutId id="2147494441" r:id="rId38"/>
    <p:sldLayoutId id="2147494442" r:id="rId39"/>
    <p:sldLayoutId id="2147494443" r:id="rId40"/>
    <p:sldLayoutId id="2147494444" r:id="rId41"/>
    <p:sldLayoutId id="2147494445" r:id="rId42"/>
    <p:sldLayoutId id="2147494446" r:id="rId43"/>
    <p:sldLayoutId id="2147494447" r:id="rId44"/>
    <p:sldLayoutId id="2147494448" r:id="rId45"/>
    <p:sldLayoutId id="2147494449" r:id="rId46"/>
    <p:sldLayoutId id="2147494450" r:id="rId47"/>
    <p:sldLayoutId id="2147494451" r:id="rId48"/>
    <p:sldLayoutId id="2147494452" r:id="rId49"/>
    <p:sldLayoutId id="2147494453" r:id="rId50"/>
    <p:sldLayoutId id="2147494454" r:id="rId51"/>
    <p:sldLayoutId id="2147494455" r:id="rId52"/>
    <p:sldLayoutId id="2147494456" r:id="rId53"/>
    <p:sldLayoutId id="2147494457" r:id="rId54"/>
    <p:sldLayoutId id="2147494458" r:id="rId55"/>
    <p:sldLayoutId id="2147494459" r:id="rId56"/>
    <p:sldLayoutId id="2147494460" r:id="rId57"/>
    <p:sldLayoutId id="2147494461" r:id="rId58"/>
    <p:sldLayoutId id="2147494462" r:id="rId59"/>
    <p:sldLayoutId id="2147494463" r:id="rId60"/>
    <p:sldLayoutId id="2147494464" r:id="rId61"/>
    <p:sldLayoutId id="2147494465" r:id="rId62"/>
    <p:sldLayoutId id="2147494466" r:id="rId63"/>
    <p:sldLayoutId id="2147494467" r:id="rId64"/>
    <p:sldLayoutId id="2147494468" r:id="rId6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F62CB6-03B3-4091-AF5E-C25CC0DC4A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E54025-28AC-49F9-AED3-9156F458CA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A5632-84A4-4B4A-91AE-3EC357295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94BAA-C50A-4DFB-8934-A9DB3EE8EBC6}" type="datetimeFigureOut">
              <a:rPr lang="en-US" smtClean="0"/>
              <a:t>11/17/2022</a:t>
            </a:fld>
            <a:endParaRPr lang="en-US"/>
          </a:p>
        </p:txBody>
      </p:sp>
      <p:sp>
        <p:nvSpPr>
          <p:cNvPr id="5" name="Footer Placeholder 4">
            <a:extLst>
              <a:ext uri="{FF2B5EF4-FFF2-40B4-BE49-F238E27FC236}">
                <a16:creationId xmlns:a16="http://schemas.microsoft.com/office/drawing/2014/main" id="{E250D4F3-83CA-486A-97BD-F7C48CCA7A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B774C5-3FE4-4E44-8B1E-9240B8C7D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46238-CC7F-4475-8F07-CB7E6D17DF6A}" type="slidenum">
              <a:rPr lang="en-US" smtClean="0"/>
              <a:t>‹#›</a:t>
            </a:fld>
            <a:endParaRPr lang="en-US"/>
          </a:p>
        </p:txBody>
      </p:sp>
    </p:spTree>
    <p:extLst>
      <p:ext uri="{BB962C8B-B14F-4D97-AF65-F5344CB8AC3E}">
        <p14:creationId xmlns:p14="http://schemas.microsoft.com/office/powerpoint/2010/main" val="2754880023"/>
      </p:ext>
    </p:extLst>
  </p:cSld>
  <p:clrMap bg1="lt1" tx1="dk1" bg2="lt2" tx2="dk2" accent1="accent1" accent2="accent2" accent3="accent3" accent4="accent4" accent5="accent5" accent6="accent6" hlink="hlink" folHlink="folHlink"/>
  <p:sldLayoutIdLst>
    <p:sldLayoutId id="2147494474" r:id="rId1"/>
    <p:sldLayoutId id="2147494475" r:id="rId2"/>
    <p:sldLayoutId id="2147494476" r:id="rId3"/>
    <p:sldLayoutId id="2147494477" r:id="rId4"/>
    <p:sldLayoutId id="2147494478" r:id="rId5"/>
    <p:sldLayoutId id="2147494479" r:id="rId6"/>
    <p:sldLayoutId id="2147494480" r:id="rId7"/>
    <p:sldLayoutId id="2147494481" r:id="rId8"/>
    <p:sldLayoutId id="2147494482" r:id="rId9"/>
    <p:sldLayoutId id="2147494483" r:id="rId10"/>
    <p:sldLayoutId id="2147494484" r:id="rId11"/>
    <p:sldLayoutId id="2147494485" r:id="rId12"/>
    <p:sldLayoutId id="2147494486" r:id="rId13"/>
    <p:sldLayoutId id="214749448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70197512"/>
      </p:ext>
    </p:extLst>
  </p:cSld>
  <p:clrMap bg1="dk1" tx1="lt1" bg2="dk2" tx2="lt2" accent1="accent1" accent2="accent2" accent3="accent3" accent4="accent4" accent5="accent5" accent6="accent6" hlink="hlink" folHlink="folHlink"/>
  <p:sldLayoutIdLst>
    <p:sldLayoutId id="2147494489" r:id="rId1"/>
    <p:sldLayoutId id="2147494490" r:id="rId2"/>
    <p:sldLayoutId id="2147494491" r:id="rId3"/>
    <p:sldLayoutId id="2147494492" r:id="rId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93833719"/>
      </p:ext>
    </p:extLst>
  </p:cSld>
  <p:clrMap bg1="dk1" tx1="lt1" bg2="dk2" tx2="lt2" accent1="accent1" accent2="accent2" accent3="accent3" accent4="accent4" accent5="accent5" accent6="accent6" hlink="hlink" folHlink="folHlink"/>
  <p:sldLayoutIdLst>
    <p:sldLayoutId id="2147494494" r:id="rId1"/>
    <p:sldLayoutId id="2147494495" r:id="rId2"/>
    <p:sldLayoutId id="2147494496" r:id="rId3"/>
    <p:sldLayoutId id="2147494497" r:id="rId4"/>
    <p:sldLayoutId id="2147494498" r:id="rId5"/>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4BA7019E-C02A-4CC2-9365-095D5BC0D7EE}"/>
              </a:ext>
              <a:ext uri="{C183D7F6-B498-43B3-948B-1728B52AA6E4}">
                <adec:decorative xmlns:adec="http://schemas.microsoft.com/office/drawing/2017/decorative" val="1"/>
              </a:ext>
            </a:extLst>
          </p:cNvPr>
          <p:cNvPicPr>
            <a:picLocks noChangeAspect="1"/>
          </p:cNvPicPr>
          <p:nvPr userDrawn="1"/>
        </p:nvPicPr>
        <p:blipFill rotWithShape="1">
          <a:blip r:embed="rId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0570974"/>
      </p:ext>
    </p:extLst>
  </p:cSld>
  <p:clrMap bg1="dk1" tx1="lt1" bg2="dk2" tx2="lt2" accent1="accent1" accent2="accent2" accent3="accent3" accent4="accent4" accent5="accent5" accent6="accent6" hlink="hlink" folHlink="folHlink"/>
  <p:sldLayoutIdLst>
    <p:sldLayoutId id="2147494500" r:id="rId1"/>
    <p:sldLayoutId id="2147494501" r:id="rId2"/>
    <p:sldLayoutId id="2147494502" r:id="rId3"/>
    <p:sldLayoutId id="2147494503" r:id="rId4"/>
    <p:sldLayoutId id="2147494504" r:id="rId5"/>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49143803"/>
      </p:ext>
    </p:extLst>
  </p:cSld>
  <p:clrMap bg1="dk1" tx1="lt1" bg2="dk2" tx2="lt2" accent1="accent1" accent2="accent2" accent3="accent3" accent4="accent4" accent5="accent5" accent6="accent6" hlink="hlink" folHlink="folHlink"/>
  <p:sldLayoutIdLst>
    <p:sldLayoutId id="2147494506" r:id="rId1"/>
    <p:sldLayoutId id="2147494507" r:id="rId2"/>
    <p:sldLayoutId id="2147494508" r:id="rId3"/>
    <p:sldLayoutId id="2147494509" r:id="rId4"/>
    <p:sldLayoutId id="2147494510" r:id="rId5"/>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19012626"/>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90" r:id="rId29"/>
    <p:sldLayoutId id="2147484005" r:id="rId30"/>
    <p:sldLayoutId id="2147485470" r:id="rId31"/>
    <p:sldLayoutId id="2147485471" r:id="rId32"/>
    <p:sldLayoutId id="2147485472" r:id="rId33"/>
    <p:sldLayoutId id="2147485473" r:id="rId34"/>
    <p:sldLayoutId id="2147485476" r:id="rId35"/>
    <p:sldLayoutId id="2147485475" r:id="rId36"/>
    <p:sldLayoutId id="2147485474" r:id="rId37"/>
    <p:sldLayoutId id="2147485478" r:id="rId38"/>
    <p:sldLayoutId id="2147485477"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003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0"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931202319"/>
      </p:ext>
    </p:extLst>
  </p:cSld>
  <p:clrMap bg1="dk1" tx1="lt1" bg2="dk2" tx2="lt2" accent1="accent1" accent2="accent2" accent3="accent3" accent4="accent4" accent5="accent5" accent6="accent6" hlink="hlink" folHlink="folHlink"/>
  <p:sldLayoutIdLst>
    <p:sldLayoutId id="2147493969" r:id="rId1"/>
    <p:sldLayoutId id="2147493970" r:id="rId2"/>
    <p:sldLayoutId id="2147493971" r:id="rId3"/>
    <p:sldLayoutId id="2147493972" r:id="rId4"/>
    <p:sldLayoutId id="2147493973" r:id="rId5"/>
    <p:sldLayoutId id="2147493974" r:id="rId6"/>
    <p:sldLayoutId id="2147493975" r:id="rId7"/>
    <p:sldLayoutId id="2147493976" r:id="rId8"/>
    <p:sldLayoutId id="2147493977" r:id="rId9"/>
    <p:sldLayoutId id="2147493978" r:id="rId10"/>
    <p:sldLayoutId id="2147493979" r:id="rId11"/>
    <p:sldLayoutId id="2147493980" r:id="rId12"/>
    <p:sldLayoutId id="2147493981" r:id="rId13"/>
    <p:sldLayoutId id="2147493982" r:id="rId14"/>
    <p:sldLayoutId id="2147493983" r:id="rId15"/>
    <p:sldLayoutId id="2147493984" r:id="rId16"/>
    <p:sldLayoutId id="2147493985" r:id="rId17"/>
    <p:sldLayoutId id="2147493986" r:id="rId18"/>
    <p:sldLayoutId id="2147493987" r:id="rId19"/>
    <p:sldLayoutId id="2147493988" r:id="rId20"/>
    <p:sldLayoutId id="2147493989" r:id="rId21"/>
    <p:sldLayoutId id="2147493990" r:id="rId22"/>
    <p:sldLayoutId id="2147493991" r:id="rId23"/>
    <p:sldLayoutId id="2147493992" r:id="rId24"/>
    <p:sldLayoutId id="2147493993" r:id="rId25"/>
    <p:sldLayoutId id="2147493994" r:id="rId26"/>
    <p:sldLayoutId id="2147493995" r:id="rId27"/>
    <p:sldLayoutId id="2147493996" r:id="rId28"/>
    <p:sldLayoutId id="2147493997" r:id="rId29"/>
    <p:sldLayoutId id="2147493998" r:id="rId30"/>
    <p:sldLayoutId id="2147493999" r:id="rId31"/>
    <p:sldLayoutId id="2147494000" r:id="rId32"/>
    <p:sldLayoutId id="2147494001" r:id="rId33"/>
    <p:sldLayoutId id="2147494002" r:id="rId34"/>
    <p:sldLayoutId id="2147494003" r:id="rId35"/>
    <p:sldLayoutId id="2147494004" r:id="rId36"/>
    <p:sldLayoutId id="2147494005" r:id="rId37"/>
    <p:sldLayoutId id="2147494006" r:id="rId38"/>
    <p:sldLayoutId id="2147494007" r:id="rId39"/>
    <p:sldLayoutId id="2147494008" r:id="rId40"/>
    <p:sldLayoutId id="2147494009" r:id="rId41"/>
    <p:sldLayoutId id="2147494010" r:id="rId42"/>
    <p:sldLayoutId id="2147494011" r:id="rId43"/>
    <p:sldLayoutId id="2147494012" r:id="rId44"/>
    <p:sldLayoutId id="2147494013" r:id="rId45"/>
    <p:sldLayoutId id="2147494014" r:id="rId46"/>
    <p:sldLayoutId id="2147494015" r:id="rId47"/>
    <p:sldLayoutId id="2147494016" r:id="rId48"/>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003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73203901"/>
      </p:ext>
    </p:extLst>
  </p:cSld>
  <p:clrMap bg1="dk1" tx1="lt1" bg2="dk2" tx2="lt2" accent1="accent1" accent2="accent2" accent3="accent3" accent4="accent4" accent5="accent5" accent6="accent6" hlink="hlink" folHlink="folHlink"/>
  <p:sldLayoutIdLst>
    <p:sldLayoutId id="2147494018" r:id="rId1"/>
    <p:sldLayoutId id="2147494019" r:id="rId2"/>
    <p:sldLayoutId id="2147494020" r:id="rId3"/>
    <p:sldLayoutId id="2147494021" r:id="rId4"/>
    <p:sldLayoutId id="2147494022" r:id="rId5"/>
    <p:sldLayoutId id="2147494023" r:id="rId6"/>
    <p:sldLayoutId id="2147494024" r:id="rId7"/>
    <p:sldLayoutId id="2147494025" r:id="rId8"/>
    <p:sldLayoutId id="2147494026" r:id="rId9"/>
    <p:sldLayoutId id="2147494027" r:id="rId10"/>
    <p:sldLayoutId id="2147494028" r:id="rId11"/>
    <p:sldLayoutId id="2147494029" r:id="rId12"/>
    <p:sldLayoutId id="2147494030" r:id="rId13"/>
    <p:sldLayoutId id="2147494031" r:id="rId14"/>
    <p:sldLayoutId id="2147494032" r:id="rId15"/>
    <p:sldLayoutId id="2147494033" r:id="rId16"/>
    <p:sldLayoutId id="2147494034" r:id="rId17"/>
    <p:sldLayoutId id="2147494035" r:id="rId18"/>
    <p:sldLayoutId id="2147494036" r:id="rId19"/>
    <p:sldLayoutId id="2147494037" r:id="rId20"/>
    <p:sldLayoutId id="2147494038" r:id="rId21"/>
    <p:sldLayoutId id="2147494039" r:id="rId22"/>
    <p:sldLayoutId id="2147494040" r:id="rId23"/>
    <p:sldLayoutId id="2147494041" r:id="rId24"/>
    <p:sldLayoutId id="2147494042" r:id="rId25"/>
    <p:sldLayoutId id="2147494043" r:id="rId26"/>
    <p:sldLayoutId id="2147494044" r:id="rId27"/>
    <p:sldLayoutId id="2147494045" r:id="rId28"/>
    <p:sldLayoutId id="2147494046" r:id="rId29"/>
    <p:sldLayoutId id="2147494047" r:id="rId30"/>
    <p:sldLayoutId id="2147494048" r:id="rId31"/>
    <p:sldLayoutId id="2147494049" r:id="rId32"/>
    <p:sldLayoutId id="2147494050" r:id="rId33"/>
    <p:sldLayoutId id="2147494051" r:id="rId34"/>
    <p:sldLayoutId id="2147494052" r:id="rId35"/>
    <p:sldLayoutId id="2147494053" r:id="rId36"/>
    <p:sldLayoutId id="2147494054" r:id="rId37"/>
    <p:sldLayoutId id="2147494055" r:id="rId38"/>
    <p:sldLayoutId id="2147494056" r:id="rId39"/>
    <p:sldLayoutId id="2147494057" r:id="rId40"/>
    <p:sldLayoutId id="2147494058" r:id="rId41"/>
    <p:sldLayoutId id="2147494059" r:id="rId42"/>
    <p:sldLayoutId id="2147494060" r:id="rId43"/>
    <p:sldLayoutId id="2147494061" r:id="rId44"/>
    <p:sldLayoutId id="2147494062" r:id="rId45"/>
    <p:sldLayoutId id="2147494063" r:id="rId46"/>
    <p:sldLayoutId id="2147494064" r:id="rId47"/>
    <p:sldLayoutId id="2147494065" r:id="rId48"/>
    <p:sldLayoutId id="2147494066" r:id="rId49"/>
    <p:sldLayoutId id="2147494067" r:id="rId5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71102458"/>
      </p:ext>
    </p:extLst>
  </p:cSld>
  <p:clrMap bg1="dk1" tx1="lt1" bg2="dk2" tx2="lt2" accent1="accent1" accent2="accent2" accent3="accent3" accent4="accent4" accent5="accent5" accent6="accent6" hlink="hlink" folHlink="folHlink"/>
  <p:sldLayoutIdLst>
    <p:sldLayoutId id="2147494069" r:id="rId1"/>
    <p:sldLayoutId id="2147494070" r:id="rId2"/>
    <p:sldLayoutId id="2147494071" r:id="rId3"/>
    <p:sldLayoutId id="2147494133" r:id="rId4"/>
    <p:sldLayoutId id="2147494072" r:id="rId5"/>
    <p:sldLayoutId id="2147494073" r:id="rId6"/>
    <p:sldLayoutId id="2147494074" r:id="rId7"/>
    <p:sldLayoutId id="2147494075" r:id="rId8"/>
    <p:sldLayoutId id="2147494076" r:id="rId9"/>
    <p:sldLayoutId id="2147494077" r:id="rId10"/>
    <p:sldLayoutId id="2147494078"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4256832"/>
      </p:ext>
    </p:extLst>
  </p:cSld>
  <p:clrMap bg1="dk1" tx1="lt1" bg2="dk2" tx2="lt2" accent1="accent1" accent2="accent2" accent3="accent3" accent4="accent4" accent5="accent5" accent6="accent6" hlink="hlink" folHlink="folHlink"/>
  <p:sldLayoutIdLst>
    <p:sldLayoutId id="2147494137" r:id="rId1"/>
    <p:sldLayoutId id="2147494138" r:id="rId2"/>
    <p:sldLayoutId id="2147494139" r:id="rId3"/>
    <p:sldLayoutId id="2147494140" r:id="rId4"/>
    <p:sldLayoutId id="2147494141" r:id="rId5"/>
    <p:sldLayoutId id="2147494142" r:id="rId6"/>
    <p:sldLayoutId id="2147494143" r:id="rId7"/>
    <p:sldLayoutId id="2147494144" r:id="rId8"/>
    <p:sldLayoutId id="2147494145" r:id="rId9"/>
    <p:sldLayoutId id="2147494146" r:id="rId10"/>
    <p:sldLayoutId id="2147494147" r:id="rId11"/>
    <p:sldLayoutId id="2147494148" r:id="rId12"/>
    <p:sldLayoutId id="2147494149" r:id="rId13"/>
    <p:sldLayoutId id="2147494150" r:id="rId14"/>
    <p:sldLayoutId id="2147494151" r:id="rId15"/>
    <p:sldLayoutId id="2147494152"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0892732"/>
      </p:ext>
    </p:extLst>
  </p:cSld>
  <p:clrMap bg1="dk1" tx1="lt1" bg2="dk2" tx2="lt2" accent1="accent1" accent2="accent2" accent3="accent3" accent4="accent4" accent5="accent5" accent6="accent6" hlink="hlink" folHlink="folHlink"/>
  <p:sldLayoutIdLst>
    <p:sldLayoutId id="2147494154" r:id="rId1"/>
    <p:sldLayoutId id="2147494155" r:id="rId2"/>
    <p:sldLayoutId id="2147494156" r:id="rId3"/>
    <p:sldLayoutId id="2147494157" r:id="rId4"/>
    <p:sldLayoutId id="2147494158" r:id="rId5"/>
    <p:sldLayoutId id="2147494159" r:id="rId6"/>
    <p:sldLayoutId id="2147494160" r:id="rId7"/>
    <p:sldLayoutId id="2147494161" r:id="rId8"/>
    <p:sldLayoutId id="2147494162"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003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4112853" y="6750278"/>
            <a:ext cx="3966294" cy="107722"/>
          </a:xfrm>
          <a:prstGeom prst="rect">
            <a:avLst/>
          </a:prstGeom>
        </p:spPr>
        <p:txBody>
          <a:bodyPr t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1754866824"/>
      </p:ext>
    </p:extLst>
  </p:cSld>
  <p:clrMap bg1="dk1" tx1="lt1" bg2="dk2" tx2="lt2" accent1="accent1" accent2="accent2" accent3="accent3" accent4="accent4" accent5="accent5" accent6="accent6" hlink="hlink" folHlink="folHlink"/>
  <p:sldLayoutIdLst>
    <p:sldLayoutId id="2147494164" r:id="rId1"/>
    <p:sldLayoutId id="2147494165" r:id="rId2"/>
    <p:sldLayoutId id="2147494166" r:id="rId3"/>
    <p:sldLayoutId id="2147494167" r:id="rId4"/>
    <p:sldLayoutId id="2147494168" r:id="rId5"/>
    <p:sldLayoutId id="2147494170" r:id="rId6"/>
    <p:sldLayoutId id="2147494171" r:id="rId7"/>
    <p:sldLayoutId id="2147494172" r:id="rId8"/>
    <p:sldLayoutId id="2147494173" r:id="rId9"/>
    <p:sldLayoutId id="2147494174" r:id="rId10"/>
    <p:sldLayoutId id="2147494175" r:id="rId11"/>
    <p:sldLayoutId id="2147494176" r:id="rId12"/>
    <p:sldLayoutId id="2147494177" r:id="rId13"/>
    <p:sldLayoutId id="2147494178" r:id="rId14"/>
    <p:sldLayoutId id="2147494179" r:id="rId15"/>
    <p:sldLayoutId id="2147494180" r:id="rId16"/>
    <p:sldLayoutId id="2147494181" r:id="rId17"/>
    <p:sldLayoutId id="2147494182" r:id="rId18"/>
    <p:sldLayoutId id="2147494183" r:id="rId19"/>
    <p:sldLayoutId id="2147494184" r:id="rId20"/>
    <p:sldLayoutId id="2147494185" r:id="rId21"/>
    <p:sldLayoutId id="2147494186" r:id="rId22"/>
    <p:sldLayoutId id="2147494187" r:id="rId23"/>
    <p:sldLayoutId id="2147494188" r:id="rId24"/>
    <p:sldLayoutId id="2147494189" r:id="rId25"/>
    <p:sldLayoutId id="2147494190" r:id="rId26"/>
    <p:sldLayoutId id="2147494191" r:id="rId27"/>
    <p:sldLayoutId id="2147494192" r:id="rId28"/>
    <p:sldLayoutId id="2147494193" r:id="rId29"/>
    <p:sldLayoutId id="2147494194" r:id="rId30"/>
    <p:sldLayoutId id="2147494195" r:id="rId31"/>
    <p:sldLayoutId id="2147494196" r:id="rId32"/>
    <p:sldLayoutId id="2147494197" r:id="rId33"/>
    <p:sldLayoutId id="2147494198" r:id="rId34"/>
    <p:sldLayoutId id="2147494199" r:id="rId35"/>
    <p:sldLayoutId id="2147494200" r:id="rId36"/>
    <p:sldLayoutId id="2147494201" r:id="rId37"/>
    <p:sldLayoutId id="2147494202" r:id="rId38"/>
    <p:sldLayoutId id="2147494203" r:id="rId39"/>
    <p:sldLayoutId id="2147494204" r:id="rId40"/>
    <p:sldLayoutId id="2147494205" r:id="rId41"/>
    <p:sldLayoutId id="2147494206" r:id="rId42"/>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73032220"/>
      </p:ext>
    </p:extLst>
  </p:cSld>
  <p:clrMap bg1="dk1" tx1="lt1" bg2="dk2" tx2="lt2" accent1="accent1" accent2="accent2" accent3="accent3" accent4="accent4" accent5="accent5" accent6="accent6" hlink="hlink" folHlink="folHlink"/>
  <p:sldLayoutIdLst>
    <p:sldLayoutId id="2147494208" r:id="rId1"/>
    <p:sldLayoutId id="2147494209" r:id="rId2"/>
    <p:sldLayoutId id="2147494210" r:id="rId3"/>
    <p:sldLayoutId id="2147494211" r:id="rId4"/>
    <p:sldLayoutId id="2147494212" r:id="rId5"/>
    <p:sldLayoutId id="2147494213" r:id="rId6"/>
    <p:sldLayoutId id="2147494214" r:id="rId7"/>
    <p:sldLayoutId id="2147494215" r:id="rId8"/>
    <p:sldLayoutId id="2147494216" r:id="rId9"/>
    <p:sldLayoutId id="2147494217" r:id="rId10"/>
    <p:sldLayoutId id="2147494218" r:id="rId11"/>
    <p:sldLayoutId id="2147494219" r:id="rId1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svg"/><Relationship Id="rId2" Type="http://schemas.openxmlformats.org/officeDocument/2006/relationships/notesSlide" Target="../notesSlides/notesSlide10.xml"/><Relationship Id="rId16" Type="http://schemas.openxmlformats.org/officeDocument/2006/relationships/image" Target="../media/image86.svg"/><Relationship Id="rId20" Type="http://schemas.openxmlformats.org/officeDocument/2006/relationships/image" Target="../media/image90.svg"/><Relationship Id="rId1" Type="http://schemas.openxmlformats.org/officeDocument/2006/relationships/slideLayout" Target="../slideLayouts/slideLayout475.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svg"/><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74.svg"/><Relationship Id="rId2" Type="http://schemas.openxmlformats.org/officeDocument/2006/relationships/notesSlide" Target="../notesSlides/notesSlide11.xml"/><Relationship Id="rId1" Type="http://schemas.openxmlformats.org/officeDocument/2006/relationships/slideLayout" Target="../slideLayouts/slideLayout474.xml"/><Relationship Id="rId6" Type="http://schemas.openxmlformats.org/officeDocument/2006/relationships/image" Target="../media/image73.png"/><Relationship Id="rId5" Type="http://schemas.openxmlformats.org/officeDocument/2006/relationships/image" Target="../media/image98.png"/><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0.svg"/><Relationship Id="rId3" Type="http://schemas.openxmlformats.org/officeDocument/2006/relationships/image" Target="../media/image100.svg"/><Relationship Id="rId7" Type="http://schemas.openxmlformats.org/officeDocument/2006/relationships/image" Target="../media/image103.svg"/><Relationship Id="rId12" Type="http://schemas.openxmlformats.org/officeDocument/2006/relationships/image" Target="../media/image69.png"/><Relationship Id="rId2" Type="http://schemas.openxmlformats.org/officeDocument/2006/relationships/image" Target="../media/image99.png"/><Relationship Id="rId1" Type="http://schemas.openxmlformats.org/officeDocument/2006/relationships/slideLayout" Target="../slideLayouts/slideLayout153.xml"/><Relationship Id="rId6" Type="http://schemas.openxmlformats.org/officeDocument/2006/relationships/image" Target="../media/image102.png"/><Relationship Id="rId11" Type="http://schemas.openxmlformats.org/officeDocument/2006/relationships/image" Target="../media/image68.svg"/><Relationship Id="rId5" Type="http://schemas.openxmlformats.org/officeDocument/2006/relationships/image" Target="../media/image101.svg"/><Relationship Id="rId15" Type="http://schemas.openxmlformats.org/officeDocument/2006/relationships/image" Target="../media/image74.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72.svg"/><Relationship Id="rId14" Type="http://schemas.openxmlformats.org/officeDocument/2006/relationships/image" Target="../media/image73.png"/></Relationships>
</file>

<file path=ppt/slides/_rels/slide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3.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501.xml"/><Relationship Id="rId4" Type="http://schemas.openxmlformats.org/officeDocument/2006/relationships/image" Target="../media/image74.svg"/></Relationships>
</file>

<file path=ppt/slides/_rels/slide16.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493.xml"/><Relationship Id="rId5" Type="http://schemas.openxmlformats.org/officeDocument/2006/relationships/image" Target="../media/image72.sv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505.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506.xml"/><Relationship Id="rId4" Type="http://schemas.openxmlformats.org/officeDocument/2006/relationships/image" Target="../media/image58.sv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6.xml"/><Relationship Id="rId1" Type="http://schemas.openxmlformats.org/officeDocument/2006/relationships/slideLayout" Target="../slideLayouts/slideLayout503.xml"/><Relationship Id="rId5" Type="http://schemas.openxmlformats.org/officeDocument/2006/relationships/image" Target="../media/image109.svg"/><Relationship Id="rId4" Type="http://schemas.openxmlformats.org/officeDocument/2006/relationships/image" Target="../media/image10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4.xml"/></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86.xml"/><Relationship Id="rId6" Type="http://schemas.openxmlformats.org/officeDocument/2006/relationships/image" Target="../media/image53.svg"/><Relationship Id="rId11" Type="http://schemas.openxmlformats.org/officeDocument/2006/relationships/image" Target="../media/image58.svg"/><Relationship Id="rId5" Type="http://schemas.openxmlformats.org/officeDocument/2006/relationships/image" Target="../media/image52.png"/><Relationship Id="rId10" Type="http://schemas.openxmlformats.org/officeDocument/2006/relationships/image" Target="../media/image57.png"/><Relationship Id="rId4" Type="http://schemas.microsoft.com/office/2007/relationships/hdphoto" Target="../media/hdphoto1.wdp"/><Relationship Id="rId9" Type="http://schemas.openxmlformats.org/officeDocument/2006/relationships/image" Target="../media/image56.svg"/></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173.xml"/><Relationship Id="rId5" Type="http://schemas.openxmlformats.org/officeDocument/2006/relationships/image" Target="../media/image60.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39.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8.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490.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S logo white - EMF" descr="Microsoft logo">
            <a:extLst>
              <a:ext uri="{FF2B5EF4-FFF2-40B4-BE49-F238E27FC236}">
                <a16:creationId xmlns:a16="http://schemas.microsoft.com/office/drawing/2014/main" id="{F804EAC9-20C5-425D-AE03-38F4E594290B}"/>
              </a:ext>
            </a:extLst>
          </p:cNvPr>
          <p:cNvPicPr>
            <a:picLocks noChangeAspect="1"/>
          </p:cNvPicPr>
          <p:nvPr/>
        </p:nvPicPr>
        <p:blipFill>
          <a:blip r:embed="rId3"/>
          <a:stretch>
            <a:fillRect/>
          </a:stretch>
        </p:blipFill>
        <p:spPr bwMode="black">
          <a:xfrm>
            <a:off x="584200" y="585788"/>
            <a:ext cx="1366245" cy="292608"/>
          </a:xfrm>
          <a:prstGeom prst="rect">
            <a:avLst/>
          </a:prstGeom>
        </p:spPr>
      </p:pic>
      <p:sp>
        <p:nvSpPr>
          <p:cNvPr id="12" name="Title 2">
            <a:extLst>
              <a:ext uri="{FF2B5EF4-FFF2-40B4-BE49-F238E27FC236}">
                <a16:creationId xmlns:a16="http://schemas.microsoft.com/office/drawing/2014/main" id="{A626171A-C2F2-4CFD-92C7-2EEC1AE1B0D8}"/>
              </a:ext>
            </a:extLst>
          </p:cNvPr>
          <p:cNvSpPr>
            <a:spLocks noGrp="1"/>
          </p:cNvSpPr>
          <p:nvPr>
            <p:ph type="title"/>
          </p:nvPr>
        </p:nvSpPr>
        <p:spPr>
          <a:xfrm>
            <a:off x="584200" y="2609490"/>
            <a:ext cx="4996204" cy="1231106"/>
          </a:xfrm>
        </p:spPr>
        <p:txBody>
          <a:bodyPr/>
          <a:lstStyle/>
          <a:p>
            <a:r>
              <a:rPr lang="en-US" sz="4000" dirty="0">
                <a:solidFill>
                  <a:schemeClr val="tx1"/>
                </a:solidFill>
              </a:rPr>
              <a:t>Azure Arc-enabled data services</a:t>
            </a:r>
            <a:endParaRPr lang="en-US" spc="0" dirty="0"/>
          </a:p>
        </p:txBody>
      </p:sp>
      <p:sp>
        <p:nvSpPr>
          <p:cNvPr id="6" name="Text Placeholder 2">
            <a:extLst>
              <a:ext uri="{FF2B5EF4-FFF2-40B4-BE49-F238E27FC236}">
                <a16:creationId xmlns:a16="http://schemas.microsoft.com/office/drawing/2014/main" id="{933A1840-7974-4935-ABB8-8E61B54A3198}"/>
              </a:ext>
            </a:extLst>
          </p:cNvPr>
          <p:cNvSpPr>
            <a:spLocks noGrp="1"/>
          </p:cNvSpPr>
          <p:nvPr>
            <p:ph type="body" sz="quarter" idx="13"/>
          </p:nvPr>
        </p:nvSpPr>
        <p:spPr>
          <a:xfrm>
            <a:off x="584200" y="3844406"/>
            <a:ext cx="3551964" cy="615553"/>
          </a:xfrm>
        </p:spPr>
        <p:txBody>
          <a:bodyPr/>
          <a:lstStyle/>
          <a:p>
            <a:pPr marL="0" lvl="0" indent="0">
              <a:buNone/>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Bring cloud data management to any infrastructure</a:t>
            </a:r>
            <a:endParaRPr lang="en-US" sz="2000"/>
          </a:p>
        </p:txBody>
      </p:sp>
      <p:sp>
        <p:nvSpPr>
          <p:cNvPr id="8" name="Text Placeholder 2">
            <a:extLst>
              <a:ext uri="{FF2B5EF4-FFF2-40B4-BE49-F238E27FC236}">
                <a16:creationId xmlns:a16="http://schemas.microsoft.com/office/drawing/2014/main" id="{2DD4B97A-A5FC-9F19-C9E8-2BA8856FB55E}"/>
              </a:ext>
            </a:extLst>
          </p:cNvPr>
          <p:cNvSpPr>
            <a:spLocks noGrp="1"/>
          </p:cNvSpPr>
          <p:nvPr>
            <p:ph type="body" sz="quarter" idx="12"/>
          </p:nvPr>
        </p:nvSpPr>
        <p:spPr>
          <a:xfrm>
            <a:off x="584200" y="4946745"/>
            <a:ext cx="4833834" cy="615553"/>
          </a:xfrm>
        </p:spPr>
        <p:txBody>
          <a:bodyPr anchor="b"/>
          <a:lstStyle/>
          <a:p>
            <a:r>
              <a:rPr lang="en-US" sz="2000"/>
              <a:t>Name</a:t>
            </a:r>
          </a:p>
          <a:p>
            <a:r>
              <a:rPr lang="en-US" sz="2000"/>
              <a:t>Date</a:t>
            </a:r>
          </a:p>
        </p:txBody>
      </p:sp>
    </p:spTree>
    <p:extLst>
      <p:ext uri="{BB962C8B-B14F-4D97-AF65-F5344CB8AC3E}">
        <p14:creationId xmlns:p14="http://schemas.microsoft.com/office/powerpoint/2010/main" val="265329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CC358CC5-7F14-4E43-9625-B55F704A87AF}"/>
              </a:ext>
            </a:extLst>
          </p:cNvPr>
          <p:cNvSpPr txBox="1">
            <a:spLocks noGrp="1"/>
          </p:cNvSpPr>
          <p:nvPr>
            <p:ph type="title" idx="4294967295"/>
          </p:nvPr>
        </p:nvSpPr>
        <p:spPr>
          <a:xfrm>
            <a:off x="1826046" y="322942"/>
            <a:ext cx="8539905"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a:gradFill>
                  <a:gsLst>
                    <a:gs pos="0">
                      <a:srgbClr val="FFFFFF"/>
                    </a:gs>
                    <a:gs pos="100000">
                      <a:srgbClr val="FFFFFF"/>
                    </a:gs>
                  </a:gsLst>
                  <a:lin ang="5400000" scaled="1"/>
                </a:gradFill>
                <a:latin typeface="Segoe UI Semibold"/>
                <a:ea typeface="+mj-lt"/>
                <a:cs typeface="Segoe UI Semibold"/>
              </a:rPr>
              <a:t>Migrate and modernize your data estate</a:t>
            </a:r>
            <a:endParaRPr kumimoji="0" lang="en-US" sz="36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grpSp>
        <p:nvGrpSpPr>
          <p:cNvPr id="74" name="Group 73">
            <a:extLst>
              <a:ext uri="{FF2B5EF4-FFF2-40B4-BE49-F238E27FC236}">
                <a16:creationId xmlns:a16="http://schemas.microsoft.com/office/drawing/2014/main" id="{A9FCC9B8-413F-4BC3-97B6-95ABB84B7402}"/>
              </a:ext>
              <a:ext uri="{C183D7F6-B498-43B3-948B-1728B52AA6E4}">
                <adec:decorative xmlns:adec="http://schemas.microsoft.com/office/drawing/2017/decorative" val="1"/>
              </a:ext>
            </a:extLst>
          </p:cNvPr>
          <p:cNvGrpSpPr/>
          <p:nvPr/>
        </p:nvGrpSpPr>
        <p:grpSpPr>
          <a:xfrm>
            <a:off x="4803546" y="1195413"/>
            <a:ext cx="1277866" cy="662496"/>
            <a:chOff x="8501820" y="1914339"/>
            <a:chExt cx="845601" cy="539688"/>
          </a:xfrm>
        </p:grpSpPr>
        <p:grpSp>
          <p:nvGrpSpPr>
            <p:cNvPr id="75" name="Group 74" descr="Azure">
              <a:extLst>
                <a:ext uri="{FF2B5EF4-FFF2-40B4-BE49-F238E27FC236}">
                  <a16:creationId xmlns:a16="http://schemas.microsoft.com/office/drawing/2014/main" id="{17442CDC-D46C-4755-BE64-C13C89E12B47}"/>
                </a:ext>
              </a:extLst>
            </p:cNvPr>
            <p:cNvGrpSpPr/>
            <p:nvPr/>
          </p:nvGrpSpPr>
          <p:grpSpPr>
            <a:xfrm>
              <a:off x="8501820" y="1914339"/>
              <a:ext cx="845601" cy="539688"/>
              <a:chOff x="8110280" y="2525812"/>
              <a:chExt cx="1104044" cy="680524"/>
            </a:xfrm>
          </p:grpSpPr>
          <p:sp>
            <p:nvSpPr>
              <p:cNvPr id="77" name="cloud 4" descr="cloud">
                <a:extLst>
                  <a:ext uri="{FF2B5EF4-FFF2-40B4-BE49-F238E27FC236}">
                    <a16:creationId xmlns:a16="http://schemas.microsoft.com/office/drawing/2014/main" id="{F1E8950F-A3D1-4243-9CF6-34B4909A5D44}"/>
                  </a:ext>
                </a:extLst>
              </p:cNvPr>
              <p:cNvSpPr>
                <a:spLocks noChangeAspect="1"/>
              </p:cNvSpPr>
              <p:nvPr/>
            </p:nvSpPr>
            <p:spPr bwMode="auto">
              <a:xfrm flipV="1">
                <a:off x="8110280" y="2525812"/>
                <a:ext cx="1104044" cy="68052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 name="TextBox 77">
                <a:extLst>
                  <a:ext uri="{FF2B5EF4-FFF2-40B4-BE49-F238E27FC236}">
                    <a16:creationId xmlns:a16="http://schemas.microsoft.com/office/drawing/2014/main" id="{B0CA9C87-F48D-4CC3-A1FC-32EA552E5137}"/>
                  </a:ext>
                </a:extLst>
              </p:cNvPr>
              <p:cNvSpPr txBox="1"/>
              <p:nvPr/>
            </p:nvSpPr>
            <p:spPr>
              <a:xfrm>
                <a:off x="8640688" y="2809875"/>
                <a:ext cx="74" cy="20590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94737">
                        <a:srgbClr val="000000"/>
                      </a:gs>
                      <a:gs pos="60000">
                        <a:srgbClr val="000000"/>
                      </a:gs>
                    </a:gsLst>
                    <a:lin ang="18900000" scaled="1"/>
                  </a:gradFill>
                  <a:effectLst/>
                  <a:uLnTx/>
                  <a:uFillTx/>
                  <a:latin typeface="Segoe UI Semibold"/>
                  <a:ea typeface="+mn-ea"/>
                  <a:cs typeface="+mn-cs"/>
                </a:endParaRPr>
              </a:p>
            </p:txBody>
          </p:sp>
        </p:grpSp>
        <p:sp>
          <p:nvSpPr>
            <p:cNvPr id="76" name="TextBox 75">
              <a:extLst>
                <a:ext uri="{FF2B5EF4-FFF2-40B4-BE49-F238E27FC236}">
                  <a16:creationId xmlns:a16="http://schemas.microsoft.com/office/drawing/2014/main" id="{C29BB325-227E-4A1E-87A8-E40A5947350D}"/>
                </a:ext>
              </a:extLst>
            </p:cNvPr>
            <p:cNvSpPr txBox="1"/>
            <p:nvPr/>
          </p:nvSpPr>
          <p:spPr>
            <a:xfrm>
              <a:off x="8633734" y="2085806"/>
              <a:ext cx="623241" cy="326588"/>
            </a:xfrm>
            <a:prstGeom prst="rect">
              <a:avLst/>
            </a:prstGeom>
            <a:noFill/>
          </p:spPr>
          <p:txBody>
            <a:bodyPr wrap="square"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Azure</a:t>
              </a:r>
            </a:p>
          </p:txBody>
        </p:sp>
      </p:grpSp>
      <p:sp>
        <p:nvSpPr>
          <p:cNvPr id="79" name="TextBox 78">
            <a:extLst>
              <a:ext uri="{FF2B5EF4-FFF2-40B4-BE49-F238E27FC236}">
                <a16:creationId xmlns:a16="http://schemas.microsoft.com/office/drawing/2014/main" id="{D3F51436-9421-46E7-9016-76C4E85CD1D6}"/>
              </a:ext>
            </a:extLst>
          </p:cNvPr>
          <p:cNvSpPr txBox="1"/>
          <p:nvPr/>
        </p:nvSpPr>
        <p:spPr>
          <a:xfrm>
            <a:off x="228492" y="2084594"/>
            <a:ext cx="3155479"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IaaS</a:t>
            </a:r>
          </a:p>
        </p:txBody>
      </p:sp>
      <p:grpSp>
        <p:nvGrpSpPr>
          <p:cNvPr id="5" name="Group 4" descr="Graphic illustrating the migration journey to Azure including Arc-enabled solutions of SQL Server on Azure VMs, Azure SQL Mi and Azure database for PostgreSQL. ">
            <a:extLst>
              <a:ext uri="{FF2B5EF4-FFF2-40B4-BE49-F238E27FC236}">
                <a16:creationId xmlns:a16="http://schemas.microsoft.com/office/drawing/2014/main" id="{F3F332F2-7290-63BD-8484-DFD70EDB6256}"/>
              </a:ext>
            </a:extLst>
          </p:cNvPr>
          <p:cNvGrpSpPr/>
          <p:nvPr/>
        </p:nvGrpSpPr>
        <p:grpSpPr>
          <a:xfrm>
            <a:off x="948760" y="2060449"/>
            <a:ext cx="10387261" cy="4279900"/>
            <a:chOff x="948760" y="2060449"/>
            <a:chExt cx="10387261" cy="4279900"/>
          </a:xfrm>
        </p:grpSpPr>
        <p:cxnSp>
          <p:nvCxnSpPr>
            <p:cNvPr id="49" name="Straight Arrow Connector 48">
              <a:extLst>
                <a:ext uri="{FF2B5EF4-FFF2-40B4-BE49-F238E27FC236}">
                  <a16:creationId xmlns:a16="http://schemas.microsoft.com/office/drawing/2014/main" id="{25544AB3-11CF-6333-350F-FAB25A213FD0}"/>
                </a:ext>
              </a:extLst>
            </p:cNvPr>
            <p:cNvCxnSpPr>
              <a:cxnSpLocks/>
            </p:cNvCxnSpPr>
            <p:nvPr/>
          </p:nvCxnSpPr>
          <p:spPr>
            <a:xfrm flipV="1">
              <a:off x="4015683" y="3676851"/>
              <a:ext cx="0" cy="144334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800CA59-B7B2-4AD2-15E5-67A3E1C2A998}"/>
                </a:ext>
              </a:extLst>
            </p:cNvPr>
            <p:cNvCxnSpPr>
              <a:cxnSpLocks/>
            </p:cNvCxnSpPr>
            <p:nvPr/>
          </p:nvCxnSpPr>
          <p:spPr>
            <a:xfrm flipV="1">
              <a:off x="7002675" y="3676851"/>
              <a:ext cx="0" cy="14224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Freeform: Shape 79">
              <a:extLst>
                <a:ext uri="{FF2B5EF4-FFF2-40B4-BE49-F238E27FC236}">
                  <a16:creationId xmlns:a16="http://schemas.microsoft.com/office/drawing/2014/main" id="{C38B702D-5CCD-4791-A293-E2E26CCE962E}"/>
                </a:ext>
              </a:extLst>
            </p:cNvPr>
            <p:cNvSpPr/>
            <p:nvPr/>
          </p:nvSpPr>
          <p:spPr bwMode="auto">
            <a:xfrm>
              <a:off x="948760" y="2167773"/>
              <a:ext cx="1737160" cy="1413740"/>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1" name="Rectangle: Rounded Corners 90">
              <a:extLst>
                <a:ext uri="{FF2B5EF4-FFF2-40B4-BE49-F238E27FC236}">
                  <a16:creationId xmlns:a16="http://schemas.microsoft.com/office/drawing/2014/main" id="{DE1696A4-9305-476B-8546-E6A5B8442129}"/>
                </a:ext>
              </a:extLst>
            </p:cNvPr>
            <p:cNvSpPr/>
            <p:nvPr/>
          </p:nvSpPr>
          <p:spPr bwMode="auto">
            <a:xfrm>
              <a:off x="2901084" y="4099234"/>
              <a:ext cx="5266306" cy="646472"/>
            </a:xfrm>
            <a:prstGeom prst="roundRect">
              <a:avLst>
                <a:gd name="adj" fmla="val 19005"/>
              </a:avLst>
            </a:prstGeom>
            <a:gradFill flip="none" rotWithShape="1">
              <a:gsLst>
                <a:gs pos="0">
                  <a:srgbClr val="000000"/>
                </a:gs>
                <a:gs pos="49000">
                  <a:srgbClr val="000000">
                    <a:lumMod val="85000"/>
                    <a:lumOff val="15000"/>
                  </a:srgbClr>
                </a:gs>
                <a:gs pos="100000">
                  <a:srgbClr val="000000"/>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pSp>
          <p:nvGrpSpPr>
            <p:cNvPr id="92" name="Group 91">
              <a:extLst>
                <a:ext uri="{FF2B5EF4-FFF2-40B4-BE49-F238E27FC236}">
                  <a16:creationId xmlns:a16="http://schemas.microsoft.com/office/drawing/2014/main" id="{9B2BE111-1EF9-42F0-BB9A-3721C400F12E}"/>
                </a:ext>
                <a:ext uri="{C183D7F6-B498-43B3-948B-1728B52AA6E4}">
                  <adec:decorative xmlns:adec="http://schemas.microsoft.com/office/drawing/2017/decorative" val="1"/>
                </a:ext>
              </a:extLst>
            </p:cNvPr>
            <p:cNvGrpSpPr/>
            <p:nvPr/>
          </p:nvGrpSpPr>
          <p:grpSpPr>
            <a:xfrm>
              <a:off x="4786541" y="4210241"/>
              <a:ext cx="1812402" cy="424458"/>
              <a:chOff x="8286214" y="3677557"/>
              <a:chExt cx="2065707" cy="424458"/>
            </a:xfrm>
          </p:grpSpPr>
          <p:sp>
            <p:nvSpPr>
              <p:cNvPr id="93" name="TextBox 92">
                <a:extLst>
                  <a:ext uri="{FF2B5EF4-FFF2-40B4-BE49-F238E27FC236}">
                    <a16:creationId xmlns:a16="http://schemas.microsoft.com/office/drawing/2014/main" id="{676A926E-4D02-47B9-A108-7DED0CD5E369}"/>
                  </a:ext>
                </a:extLst>
              </p:cNvPr>
              <p:cNvSpPr txBox="1"/>
              <p:nvPr/>
            </p:nvSpPr>
            <p:spPr>
              <a:xfrm>
                <a:off x="8370624" y="3703001"/>
                <a:ext cx="1981297" cy="338554"/>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Azure Arc</a:t>
                </a:r>
              </a:p>
            </p:txBody>
          </p:sp>
          <p:pic>
            <p:nvPicPr>
              <p:cNvPr id="94" name="Graphic 93">
                <a:extLst>
                  <a:ext uri="{FF2B5EF4-FFF2-40B4-BE49-F238E27FC236}">
                    <a16:creationId xmlns:a16="http://schemas.microsoft.com/office/drawing/2014/main" id="{93CC0EDB-ABD7-4434-BAE2-6912EB62D9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214" y="3677557"/>
                <a:ext cx="424459" cy="424458"/>
              </a:xfrm>
              <a:prstGeom prst="rect">
                <a:avLst/>
              </a:prstGeom>
            </p:spPr>
          </p:pic>
        </p:grpSp>
        <p:sp>
          <p:nvSpPr>
            <p:cNvPr id="2" name="Freeform: Shape 1">
              <a:extLst>
                <a:ext uri="{FF2B5EF4-FFF2-40B4-BE49-F238E27FC236}">
                  <a16:creationId xmlns:a16="http://schemas.microsoft.com/office/drawing/2014/main" id="{6EE51068-486F-2C87-0B4C-5D759E2D555C}"/>
                </a:ext>
              </a:extLst>
            </p:cNvPr>
            <p:cNvSpPr/>
            <p:nvPr/>
          </p:nvSpPr>
          <p:spPr bwMode="auto">
            <a:xfrm>
              <a:off x="2871947" y="2188715"/>
              <a:ext cx="5266306" cy="1413740"/>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69E591CF-9416-7BD0-860C-F30C813C16E5}"/>
                </a:ext>
              </a:extLst>
            </p:cNvPr>
            <p:cNvSpPr txBox="1"/>
            <p:nvPr/>
          </p:nvSpPr>
          <p:spPr>
            <a:xfrm>
              <a:off x="4373287" y="2060449"/>
              <a:ext cx="2187686"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PaaS</a:t>
              </a:r>
            </a:p>
          </p:txBody>
        </p:sp>
        <p:grpSp>
          <p:nvGrpSpPr>
            <p:cNvPr id="4" name="Group 3">
              <a:extLst>
                <a:ext uri="{FF2B5EF4-FFF2-40B4-BE49-F238E27FC236}">
                  <a16:creationId xmlns:a16="http://schemas.microsoft.com/office/drawing/2014/main" id="{706E3018-1D7C-C05D-7E90-55069528831A}"/>
                </a:ext>
              </a:extLst>
            </p:cNvPr>
            <p:cNvGrpSpPr/>
            <p:nvPr/>
          </p:nvGrpSpPr>
          <p:grpSpPr>
            <a:xfrm>
              <a:off x="2406899" y="5199763"/>
              <a:ext cx="6371984" cy="1140586"/>
              <a:chOff x="2810873" y="5105274"/>
              <a:chExt cx="6371984" cy="1140586"/>
            </a:xfrm>
          </p:grpSpPr>
          <p:sp>
            <p:nvSpPr>
              <p:cNvPr id="95" name="TextBox 94">
                <a:extLst>
                  <a:ext uri="{FF2B5EF4-FFF2-40B4-BE49-F238E27FC236}">
                    <a16:creationId xmlns:a16="http://schemas.microsoft.com/office/drawing/2014/main" id="{1F354CBC-DBF4-4DD3-B05A-04ABDC02FFE9}"/>
                  </a:ext>
                </a:extLst>
              </p:cNvPr>
              <p:cNvSpPr txBox="1"/>
              <p:nvPr/>
            </p:nvSpPr>
            <p:spPr>
              <a:xfrm>
                <a:off x="5996865" y="6030416"/>
                <a:ext cx="3155479"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MySQL and PostgreSQL</a:t>
                </a:r>
              </a:p>
            </p:txBody>
          </p:sp>
          <p:sp>
            <p:nvSpPr>
              <p:cNvPr id="96" name="Freeform: Shape 95">
                <a:extLst>
                  <a:ext uri="{FF2B5EF4-FFF2-40B4-BE49-F238E27FC236}">
                    <a16:creationId xmlns:a16="http://schemas.microsoft.com/office/drawing/2014/main" id="{AFF9A4AB-340F-4461-9B7B-A56453CFAB55}"/>
                  </a:ext>
                </a:extLst>
              </p:cNvPr>
              <p:cNvSpPr/>
              <p:nvPr/>
            </p:nvSpPr>
            <p:spPr bwMode="auto">
              <a:xfrm>
                <a:off x="5871104" y="5105276"/>
                <a:ext cx="3311753" cy="1047874"/>
              </a:xfrm>
              <a:custGeom>
                <a:avLst/>
                <a:gdLst>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644196 h 1689373"/>
                  <a:gd name="connsiteX8" fmla="*/ 1134472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1134472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1134472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1134472 w 5266306"/>
                  <a:gd name="connsiteY0" fmla="*/ 1689373 h 1780813"/>
                  <a:gd name="connsiteX1" fmla="*/ 82120 w 5266306"/>
                  <a:gd name="connsiteY1" fmla="*/ 1689373 h 1780813"/>
                  <a:gd name="connsiteX2" fmla="*/ 0 w 5266306"/>
                  <a:gd name="connsiteY2" fmla="*/ 1607253 h 1780813"/>
                  <a:gd name="connsiteX3" fmla="*/ 0 w 5266306"/>
                  <a:gd name="connsiteY3" fmla="*/ 82120 h 1780813"/>
                  <a:gd name="connsiteX4" fmla="*/ 82120 w 5266306"/>
                  <a:gd name="connsiteY4" fmla="*/ 0 h 1780813"/>
                  <a:gd name="connsiteX5" fmla="*/ 5184186 w 5266306"/>
                  <a:gd name="connsiteY5" fmla="*/ 0 h 1780813"/>
                  <a:gd name="connsiteX6" fmla="*/ 5266306 w 5266306"/>
                  <a:gd name="connsiteY6" fmla="*/ 82120 h 1780813"/>
                  <a:gd name="connsiteX7" fmla="*/ 5266306 w 5266306"/>
                  <a:gd name="connsiteY7" fmla="*/ 1607253 h 1780813"/>
                  <a:gd name="connsiteX8" fmla="*/ 5184186 w 5266306"/>
                  <a:gd name="connsiteY8" fmla="*/ 1689373 h 1780813"/>
                  <a:gd name="connsiteX9" fmla="*/ 1225912 w 5266306"/>
                  <a:gd name="connsiteY9" fmla="*/ 1780813 h 1780813"/>
                  <a:gd name="connsiteX0" fmla="*/ 1134472 w 5266306"/>
                  <a:gd name="connsiteY0" fmla="*/ 1689373 h 1699533"/>
                  <a:gd name="connsiteX1" fmla="*/ 82120 w 5266306"/>
                  <a:gd name="connsiteY1" fmla="*/ 1689373 h 1699533"/>
                  <a:gd name="connsiteX2" fmla="*/ 0 w 5266306"/>
                  <a:gd name="connsiteY2" fmla="*/ 1607253 h 1699533"/>
                  <a:gd name="connsiteX3" fmla="*/ 0 w 5266306"/>
                  <a:gd name="connsiteY3" fmla="*/ 82120 h 1699533"/>
                  <a:gd name="connsiteX4" fmla="*/ 82120 w 5266306"/>
                  <a:gd name="connsiteY4" fmla="*/ 0 h 1699533"/>
                  <a:gd name="connsiteX5" fmla="*/ 5184186 w 5266306"/>
                  <a:gd name="connsiteY5" fmla="*/ 0 h 1699533"/>
                  <a:gd name="connsiteX6" fmla="*/ 5266306 w 5266306"/>
                  <a:gd name="connsiteY6" fmla="*/ 82120 h 1699533"/>
                  <a:gd name="connsiteX7" fmla="*/ 5266306 w 5266306"/>
                  <a:gd name="connsiteY7" fmla="*/ 1607253 h 1699533"/>
                  <a:gd name="connsiteX8" fmla="*/ 5184186 w 5266306"/>
                  <a:gd name="connsiteY8" fmla="*/ 1689373 h 1699533"/>
                  <a:gd name="connsiteX9" fmla="*/ 4157072 w 5266306"/>
                  <a:gd name="connsiteY9" fmla="*/ 1699533 h 1699533"/>
                  <a:gd name="connsiteX0" fmla="*/ 1134472 w 5266306"/>
                  <a:gd name="connsiteY0" fmla="*/ 1689373 h 1694453"/>
                  <a:gd name="connsiteX1" fmla="*/ 82120 w 5266306"/>
                  <a:gd name="connsiteY1" fmla="*/ 1689373 h 1694453"/>
                  <a:gd name="connsiteX2" fmla="*/ 0 w 5266306"/>
                  <a:gd name="connsiteY2" fmla="*/ 1607253 h 1694453"/>
                  <a:gd name="connsiteX3" fmla="*/ 0 w 5266306"/>
                  <a:gd name="connsiteY3" fmla="*/ 82120 h 1694453"/>
                  <a:gd name="connsiteX4" fmla="*/ 82120 w 5266306"/>
                  <a:gd name="connsiteY4" fmla="*/ 0 h 1694453"/>
                  <a:gd name="connsiteX5" fmla="*/ 5184186 w 5266306"/>
                  <a:gd name="connsiteY5" fmla="*/ 0 h 1694453"/>
                  <a:gd name="connsiteX6" fmla="*/ 5266306 w 5266306"/>
                  <a:gd name="connsiteY6" fmla="*/ 82120 h 1694453"/>
                  <a:gd name="connsiteX7" fmla="*/ 5266306 w 5266306"/>
                  <a:gd name="connsiteY7" fmla="*/ 1607253 h 1694453"/>
                  <a:gd name="connsiteX8" fmla="*/ 5184186 w 5266306"/>
                  <a:gd name="connsiteY8" fmla="*/ 1689373 h 1694453"/>
                  <a:gd name="connsiteX9" fmla="*/ 4121512 w 5266306"/>
                  <a:gd name="connsiteY9" fmla="*/ 1694453 h 16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4453">
                    <a:moveTo>
                      <a:pt x="1134472" y="1689373"/>
                    </a:moveTo>
                    <a:lnTo>
                      <a:pt x="82120" y="1689373"/>
                    </a:lnTo>
                    <a:cubicBezTo>
                      <a:pt x="36766" y="1689373"/>
                      <a:pt x="0" y="1652607"/>
                      <a:pt x="0" y="1607253"/>
                    </a:cubicBezTo>
                    <a:lnTo>
                      <a:pt x="0" y="82120"/>
                    </a:lnTo>
                    <a:cubicBezTo>
                      <a:pt x="0" y="36766"/>
                      <a:pt x="36766" y="0"/>
                      <a:pt x="82120" y="0"/>
                    </a:cubicBezTo>
                    <a:lnTo>
                      <a:pt x="5184186" y="0"/>
                    </a:lnTo>
                    <a:cubicBezTo>
                      <a:pt x="5229540" y="0"/>
                      <a:pt x="5266306" y="36766"/>
                      <a:pt x="5266306" y="82120"/>
                    </a:cubicBezTo>
                    <a:lnTo>
                      <a:pt x="5266306" y="1607253"/>
                    </a:lnTo>
                    <a:cubicBezTo>
                      <a:pt x="5266306" y="1652607"/>
                      <a:pt x="5229540" y="1689373"/>
                      <a:pt x="5184186" y="1689373"/>
                    </a:cubicBezTo>
                    <a:lnTo>
                      <a:pt x="4121512" y="1694453"/>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3376DA40-666E-CBA7-D559-DF7E8B5AF5E7}"/>
                  </a:ext>
                </a:extLst>
              </p:cNvPr>
              <p:cNvSpPr txBox="1"/>
              <p:nvPr/>
            </p:nvSpPr>
            <p:spPr>
              <a:xfrm>
                <a:off x="2810873" y="6030416"/>
                <a:ext cx="3155479"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SQL Server</a:t>
                </a:r>
              </a:p>
            </p:txBody>
          </p:sp>
          <p:sp>
            <p:nvSpPr>
              <p:cNvPr id="20" name="Freeform: Shape 19">
                <a:extLst>
                  <a:ext uri="{FF2B5EF4-FFF2-40B4-BE49-F238E27FC236}">
                    <a16:creationId xmlns:a16="http://schemas.microsoft.com/office/drawing/2014/main" id="{298CBE2F-9E4A-ECA7-7BE5-93C87638B42C}"/>
                  </a:ext>
                </a:extLst>
              </p:cNvPr>
              <p:cNvSpPr/>
              <p:nvPr/>
            </p:nvSpPr>
            <p:spPr bwMode="auto">
              <a:xfrm>
                <a:off x="3266010" y="5105274"/>
                <a:ext cx="2245207" cy="1047875"/>
              </a:xfrm>
              <a:custGeom>
                <a:avLst/>
                <a:gdLst>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644196 h 1689373"/>
                  <a:gd name="connsiteX8" fmla="*/ 1134472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1134472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1134472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1134472 w 5266306"/>
                  <a:gd name="connsiteY0" fmla="*/ 1689373 h 1780813"/>
                  <a:gd name="connsiteX1" fmla="*/ 82120 w 5266306"/>
                  <a:gd name="connsiteY1" fmla="*/ 1689373 h 1780813"/>
                  <a:gd name="connsiteX2" fmla="*/ 0 w 5266306"/>
                  <a:gd name="connsiteY2" fmla="*/ 1607253 h 1780813"/>
                  <a:gd name="connsiteX3" fmla="*/ 0 w 5266306"/>
                  <a:gd name="connsiteY3" fmla="*/ 82120 h 1780813"/>
                  <a:gd name="connsiteX4" fmla="*/ 82120 w 5266306"/>
                  <a:gd name="connsiteY4" fmla="*/ 0 h 1780813"/>
                  <a:gd name="connsiteX5" fmla="*/ 5184186 w 5266306"/>
                  <a:gd name="connsiteY5" fmla="*/ 0 h 1780813"/>
                  <a:gd name="connsiteX6" fmla="*/ 5266306 w 5266306"/>
                  <a:gd name="connsiteY6" fmla="*/ 82120 h 1780813"/>
                  <a:gd name="connsiteX7" fmla="*/ 5266306 w 5266306"/>
                  <a:gd name="connsiteY7" fmla="*/ 1607253 h 1780813"/>
                  <a:gd name="connsiteX8" fmla="*/ 5184186 w 5266306"/>
                  <a:gd name="connsiteY8" fmla="*/ 1689373 h 1780813"/>
                  <a:gd name="connsiteX9" fmla="*/ 1225912 w 5266306"/>
                  <a:gd name="connsiteY9" fmla="*/ 1780813 h 1780813"/>
                  <a:gd name="connsiteX0" fmla="*/ 1134472 w 5266306"/>
                  <a:gd name="connsiteY0" fmla="*/ 1689373 h 1699533"/>
                  <a:gd name="connsiteX1" fmla="*/ 82120 w 5266306"/>
                  <a:gd name="connsiteY1" fmla="*/ 1689373 h 1699533"/>
                  <a:gd name="connsiteX2" fmla="*/ 0 w 5266306"/>
                  <a:gd name="connsiteY2" fmla="*/ 1607253 h 1699533"/>
                  <a:gd name="connsiteX3" fmla="*/ 0 w 5266306"/>
                  <a:gd name="connsiteY3" fmla="*/ 82120 h 1699533"/>
                  <a:gd name="connsiteX4" fmla="*/ 82120 w 5266306"/>
                  <a:gd name="connsiteY4" fmla="*/ 0 h 1699533"/>
                  <a:gd name="connsiteX5" fmla="*/ 5184186 w 5266306"/>
                  <a:gd name="connsiteY5" fmla="*/ 0 h 1699533"/>
                  <a:gd name="connsiteX6" fmla="*/ 5266306 w 5266306"/>
                  <a:gd name="connsiteY6" fmla="*/ 82120 h 1699533"/>
                  <a:gd name="connsiteX7" fmla="*/ 5266306 w 5266306"/>
                  <a:gd name="connsiteY7" fmla="*/ 1607253 h 1699533"/>
                  <a:gd name="connsiteX8" fmla="*/ 5184186 w 5266306"/>
                  <a:gd name="connsiteY8" fmla="*/ 1689373 h 1699533"/>
                  <a:gd name="connsiteX9" fmla="*/ 4157072 w 5266306"/>
                  <a:gd name="connsiteY9" fmla="*/ 1699533 h 1699533"/>
                  <a:gd name="connsiteX0" fmla="*/ 1134472 w 5266306"/>
                  <a:gd name="connsiteY0" fmla="*/ 1689373 h 1694453"/>
                  <a:gd name="connsiteX1" fmla="*/ 82120 w 5266306"/>
                  <a:gd name="connsiteY1" fmla="*/ 1689373 h 1694453"/>
                  <a:gd name="connsiteX2" fmla="*/ 0 w 5266306"/>
                  <a:gd name="connsiteY2" fmla="*/ 1607253 h 1694453"/>
                  <a:gd name="connsiteX3" fmla="*/ 0 w 5266306"/>
                  <a:gd name="connsiteY3" fmla="*/ 82120 h 1694453"/>
                  <a:gd name="connsiteX4" fmla="*/ 82120 w 5266306"/>
                  <a:gd name="connsiteY4" fmla="*/ 0 h 1694453"/>
                  <a:gd name="connsiteX5" fmla="*/ 5184186 w 5266306"/>
                  <a:gd name="connsiteY5" fmla="*/ 0 h 1694453"/>
                  <a:gd name="connsiteX6" fmla="*/ 5266306 w 5266306"/>
                  <a:gd name="connsiteY6" fmla="*/ 82120 h 1694453"/>
                  <a:gd name="connsiteX7" fmla="*/ 5266306 w 5266306"/>
                  <a:gd name="connsiteY7" fmla="*/ 1607253 h 1694453"/>
                  <a:gd name="connsiteX8" fmla="*/ 5184186 w 5266306"/>
                  <a:gd name="connsiteY8" fmla="*/ 1689373 h 1694453"/>
                  <a:gd name="connsiteX9" fmla="*/ 4121512 w 5266306"/>
                  <a:gd name="connsiteY9" fmla="*/ 1694453 h 16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4453">
                    <a:moveTo>
                      <a:pt x="1134472" y="1689373"/>
                    </a:moveTo>
                    <a:lnTo>
                      <a:pt x="82120" y="1689373"/>
                    </a:lnTo>
                    <a:cubicBezTo>
                      <a:pt x="36766" y="1689373"/>
                      <a:pt x="0" y="1652607"/>
                      <a:pt x="0" y="1607253"/>
                    </a:cubicBezTo>
                    <a:lnTo>
                      <a:pt x="0" y="82120"/>
                    </a:lnTo>
                    <a:cubicBezTo>
                      <a:pt x="0" y="36766"/>
                      <a:pt x="36766" y="0"/>
                      <a:pt x="82120" y="0"/>
                    </a:cubicBezTo>
                    <a:lnTo>
                      <a:pt x="5184186" y="0"/>
                    </a:lnTo>
                    <a:cubicBezTo>
                      <a:pt x="5229540" y="0"/>
                      <a:pt x="5266306" y="36766"/>
                      <a:pt x="5266306" y="82120"/>
                    </a:cubicBezTo>
                    <a:lnTo>
                      <a:pt x="5266306" y="1607253"/>
                    </a:lnTo>
                    <a:cubicBezTo>
                      <a:pt x="5266306" y="1652607"/>
                      <a:pt x="5229540" y="1689373"/>
                      <a:pt x="5184186" y="1689373"/>
                    </a:cubicBezTo>
                    <a:lnTo>
                      <a:pt x="4121512" y="1694453"/>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 name="Graphic 20">
                <a:extLst>
                  <a:ext uri="{FF2B5EF4-FFF2-40B4-BE49-F238E27FC236}">
                    <a16:creationId xmlns:a16="http://schemas.microsoft.com/office/drawing/2014/main" id="{95437810-C028-0109-B1D3-818F4A5159D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22749" y="5312808"/>
                <a:ext cx="624898" cy="624898"/>
              </a:xfrm>
              <a:prstGeom prst="rect">
                <a:avLst/>
              </a:prstGeom>
            </p:spPr>
          </p:pic>
          <p:pic>
            <p:nvPicPr>
              <p:cNvPr id="7" name="Graphic 6">
                <a:extLst>
                  <a:ext uri="{FF2B5EF4-FFF2-40B4-BE49-F238E27FC236}">
                    <a16:creationId xmlns:a16="http://schemas.microsoft.com/office/drawing/2014/main" id="{CEC80F21-0E32-5956-2CE1-2FDA99AC1A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28849" y="5188720"/>
                <a:ext cx="1166660" cy="777773"/>
              </a:xfrm>
              <a:prstGeom prst="rect">
                <a:avLst/>
              </a:prstGeom>
            </p:spPr>
          </p:pic>
          <p:pic>
            <p:nvPicPr>
              <p:cNvPr id="9" name="Graphic 8">
                <a:extLst>
                  <a:ext uri="{FF2B5EF4-FFF2-40B4-BE49-F238E27FC236}">
                    <a16:creationId xmlns:a16="http://schemas.microsoft.com/office/drawing/2014/main" id="{A387EEDE-8B34-82D4-C486-5376F603DE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53453" y="5179674"/>
                <a:ext cx="1354613" cy="903075"/>
              </a:xfrm>
              <a:prstGeom prst="rect">
                <a:avLst/>
              </a:prstGeom>
            </p:spPr>
          </p:pic>
        </p:grpSp>
        <p:pic>
          <p:nvPicPr>
            <p:cNvPr id="28" name="Graphic 27">
              <a:extLst>
                <a:ext uri="{FF2B5EF4-FFF2-40B4-BE49-F238E27FC236}">
                  <a16:creationId xmlns:a16="http://schemas.microsoft.com/office/drawing/2014/main" id="{22F96F58-8AFC-DB0D-0721-6C789242AD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13584" y="2421139"/>
              <a:ext cx="677590" cy="644650"/>
            </a:xfrm>
            <a:prstGeom prst="rect">
              <a:avLst/>
            </a:prstGeom>
          </p:spPr>
        </p:pic>
        <p:pic>
          <p:nvPicPr>
            <p:cNvPr id="29" name="Graphic 28">
              <a:extLst>
                <a:ext uri="{FF2B5EF4-FFF2-40B4-BE49-F238E27FC236}">
                  <a16:creationId xmlns:a16="http://schemas.microsoft.com/office/drawing/2014/main" id="{8B01884A-AA7A-39B9-D679-BED91F1952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82465" y="2424530"/>
              <a:ext cx="644175" cy="612861"/>
            </a:xfrm>
            <a:prstGeom prst="rect">
              <a:avLst/>
            </a:prstGeom>
          </p:spPr>
        </p:pic>
        <p:pic>
          <p:nvPicPr>
            <p:cNvPr id="30" name="Graphic 29" descr="SQL Managed Instance icon">
              <a:extLst>
                <a:ext uri="{FF2B5EF4-FFF2-40B4-BE49-F238E27FC236}">
                  <a16:creationId xmlns:a16="http://schemas.microsoft.com/office/drawing/2014/main" id="{24DDC3D2-DBC5-BC30-E43D-6CF2228C7FD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455531" y="2461816"/>
              <a:ext cx="603021" cy="603021"/>
            </a:xfrm>
            <a:prstGeom prst="rect">
              <a:avLst/>
            </a:prstGeom>
          </p:spPr>
        </p:pic>
        <p:pic>
          <p:nvPicPr>
            <p:cNvPr id="31" name="Graphic 30" descr="Azure Arc icon">
              <a:extLst>
                <a:ext uri="{FF2B5EF4-FFF2-40B4-BE49-F238E27FC236}">
                  <a16:creationId xmlns:a16="http://schemas.microsoft.com/office/drawing/2014/main" id="{BD02AFF8-8FF7-C758-B91C-593A7A84E2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6080" y="2382432"/>
              <a:ext cx="212933" cy="212933"/>
            </a:xfrm>
            <a:prstGeom prst="rect">
              <a:avLst/>
            </a:prstGeom>
          </p:spPr>
        </p:pic>
        <p:pic>
          <p:nvPicPr>
            <p:cNvPr id="32" name="Graphic 31" descr="SQL Database icon">
              <a:extLst>
                <a:ext uri="{FF2B5EF4-FFF2-40B4-BE49-F238E27FC236}">
                  <a16:creationId xmlns:a16="http://schemas.microsoft.com/office/drawing/2014/main" id="{0901B770-208A-907F-09B7-E2D8012AED5F}"/>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554155" y="2435656"/>
              <a:ext cx="644175" cy="644175"/>
            </a:xfrm>
            <a:prstGeom prst="rect">
              <a:avLst/>
            </a:prstGeom>
          </p:spPr>
        </p:pic>
        <p:pic>
          <p:nvPicPr>
            <p:cNvPr id="33" name="Graphic 32">
              <a:extLst>
                <a:ext uri="{FF2B5EF4-FFF2-40B4-BE49-F238E27FC236}">
                  <a16:creationId xmlns:a16="http://schemas.microsoft.com/office/drawing/2014/main" id="{BB8D3046-AB06-B845-5B24-17F9D0396BC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407758" y="2542818"/>
              <a:ext cx="410941" cy="476604"/>
            </a:xfrm>
            <a:prstGeom prst="rect">
              <a:avLst/>
            </a:prstGeom>
          </p:spPr>
        </p:pic>
        <p:pic>
          <p:nvPicPr>
            <p:cNvPr id="34" name="Picture 33">
              <a:extLst>
                <a:ext uri="{FF2B5EF4-FFF2-40B4-BE49-F238E27FC236}">
                  <a16:creationId xmlns:a16="http://schemas.microsoft.com/office/drawing/2014/main" id="{33C1BFA5-2EF9-10A6-2AFC-B2FD5C3B94A0}"/>
                </a:ext>
                <a:ext uri="{C183D7F6-B498-43B3-948B-1728B52AA6E4}">
                  <adec:decorative xmlns:adec="http://schemas.microsoft.com/office/drawing/2017/decorative" val="1"/>
                </a:ext>
              </a:extLst>
            </p:cNvPr>
            <p:cNvPicPr>
              <a:picLocks noChangeAspect="1"/>
            </p:cNvPicPr>
            <p:nvPr/>
          </p:nvPicPr>
          <p:blipFill>
            <a:blip r:embed="rId21">
              <a:clrChange>
                <a:clrFrom>
                  <a:srgbClr val="DEDEDE"/>
                </a:clrFrom>
                <a:clrTo>
                  <a:srgbClr val="DEDEDE">
                    <a:alpha val="0"/>
                  </a:srgbClr>
                </a:clrTo>
              </a:clrChange>
            </a:blip>
            <a:stretch>
              <a:fillRect/>
            </a:stretch>
          </p:blipFill>
          <p:spPr>
            <a:xfrm>
              <a:off x="9455586" y="2479917"/>
              <a:ext cx="502796" cy="602406"/>
            </a:xfrm>
            <a:prstGeom prst="rect">
              <a:avLst/>
            </a:prstGeom>
          </p:spPr>
        </p:pic>
        <p:pic>
          <p:nvPicPr>
            <p:cNvPr id="35" name="Graphic 34">
              <a:extLst>
                <a:ext uri="{FF2B5EF4-FFF2-40B4-BE49-F238E27FC236}">
                  <a16:creationId xmlns:a16="http://schemas.microsoft.com/office/drawing/2014/main" id="{399B48CC-44F0-D64A-6631-DDB8C2C4CA7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25219" y="2574190"/>
              <a:ext cx="507083" cy="423695"/>
            </a:xfrm>
            <a:prstGeom prst="rect">
              <a:avLst/>
            </a:prstGeom>
          </p:spPr>
        </p:pic>
        <p:pic>
          <p:nvPicPr>
            <p:cNvPr id="36" name="Graphic 35" descr="SQL VM icon">
              <a:extLst>
                <a:ext uri="{FF2B5EF4-FFF2-40B4-BE49-F238E27FC236}">
                  <a16:creationId xmlns:a16="http://schemas.microsoft.com/office/drawing/2014/main" id="{7E5AA998-0A67-2086-5506-EE2BC6012AA5}"/>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1457355" y="2412211"/>
              <a:ext cx="697755" cy="697755"/>
            </a:xfrm>
            <a:prstGeom prst="rect">
              <a:avLst/>
            </a:prstGeom>
          </p:spPr>
        </p:pic>
        <p:pic>
          <p:nvPicPr>
            <p:cNvPr id="37" name="Graphic 36" descr="Azure Arc icon">
              <a:extLst>
                <a:ext uri="{FF2B5EF4-FFF2-40B4-BE49-F238E27FC236}">
                  <a16:creationId xmlns:a16="http://schemas.microsoft.com/office/drawing/2014/main" id="{29E2D43D-0680-09F0-19C6-6762CB6AA2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5110" y="2360547"/>
              <a:ext cx="235600" cy="235600"/>
            </a:xfrm>
            <a:prstGeom prst="rect">
              <a:avLst/>
            </a:prstGeom>
          </p:spPr>
        </p:pic>
        <p:sp>
          <p:nvSpPr>
            <p:cNvPr id="39" name="TextBox 38">
              <a:extLst>
                <a:ext uri="{FF2B5EF4-FFF2-40B4-BE49-F238E27FC236}">
                  <a16:creationId xmlns:a16="http://schemas.microsoft.com/office/drawing/2014/main" id="{4D632CDA-4662-52D7-790E-61476ED7E13B}"/>
                </a:ext>
              </a:extLst>
            </p:cNvPr>
            <p:cNvSpPr txBox="1"/>
            <p:nvPr/>
          </p:nvSpPr>
          <p:spPr>
            <a:xfrm>
              <a:off x="1032194" y="3105723"/>
              <a:ext cx="1683643"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SQL Server on Azure Virtual Machines</a:t>
              </a:r>
              <a:endParaRPr kumimoji="0" lang="en-AU"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0" name="TextBox 39">
              <a:extLst>
                <a:ext uri="{FF2B5EF4-FFF2-40B4-BE49-F238E27FC236}">
                  <a16:creationId xmlns:a16="http://schemas.microsoft.com/office/drawing/2014/main" id="{80A5FD5F-792C-0D7D-9ECB-C31DADB58EEC}"/>
                </a:ext>
              </a:extLst>
            </p:cNvPr>
            <p:cNvSpPr txBox="1"/>
            <p:nvPr/>
          </p:nvSpPr>
          <p:spPr>
            <a:xfrm>
              <a:off x="4308511" y="3082323"/>
              <a:ext cx="124716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SQL Database</a:t>
              </a:r>
              <a:endParaRPr kumimoji="0" lang="en-AU"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98D003B8-4F15-5634-C120-D527047B619A}"/>
                </a:ext>
              </a:extLst>
            </p:cNvPr>
            <p:cNvSpPr txBox="1"/>
            <p:nvPr/>
          </p:nvSpPr>
          <p:spPr>
            <a:xfrm>
              <a:off x="3048323" y="3065096"/>
              <a:ext cx="1386596"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SQL Managed Instance</a:t>
              </a:r>
              <a:endParaRPr kumimoji="0" lang="en-AU"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3" name="TextBox 42">
              <a:extLst>
                <a:ext uri="{FF2B5EF4-FFF2-40B4-BE49-F238E27FC236}">
                  <a16:creationId xmlns:a16="http://schemas.microsoft.com/office/drawing/2014/main" id="{254A4340-B851-06D6-5A75-899AFFC3233A}"/>
                </a:ext>
              </a:extLst>
            </p:cNvPr>
            <p:cNvSpPr txBox="1"/>
            <p:nvPr/>
          </p:nvSpPr>
          <p:spPr>
            <a:xfrm>
              <a:off x="5405401" y="3075304"/>
              <a:ext cx="1386596"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Database for MySQL</a:t>
              </a:r>
              <a:endParaRPr kumimoji="0" lang="en-AU"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4" name="TextBox 43">
              <a:extLst>
                <a:ext uri="{FF2B5EF4-FFF2-40B4-BE49-F238E27FC236}">
                  <a16:creationId xmlns:a16="http://schemas.microsoft.com/office/drawing/2014/main" id="{9968F2EE-E74F-F3A4-C847-2A60C3A9A21E}"/>
                </a:ext>
              </a:extLst>
            </p:cNvPr>
            <p:cNvSpPr txBox="1"/>
            <p:nvPr/>
          </p:nvSpPr>
          <p:spPr>
            <a:xfrm>
              <a:off x="6654873" y="3066263"/>
              <a:ext cx="1386596"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Database for PostgreSQL</a:t>
              </a:r>
              <a:endParaRPr kumimoji="0" lang="en-AU"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6" name="Freeform: Shape 45">
              <a:extLst>
                <a:ext uri="{FF2B5EF4-FFF2-40B4-BE49-F238E27FC236}">
                  <a16:creationId xmlns:a16="http://schemas.microsoft.com/office/drawing/2014/main" id="{529E3E22-F294-232B-DC62-31CB4D4DEB8D}"/>
                </a:ext>
              </a:extLst>
            </p:cNvPr>
            <p:cNvSpPr/>
            <p:nvPr/>
          </p:nvSpPr>
          <p:spPr bwMode="auto">
            <a:xfrm>
              <a:off x="8468929" y="2185942"/>
              <a:ext cx="2799146" cy="1413740"/>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5" name="TextBox 64">
              <a:extLst>
                <a:ext uri="{FF2B5EF4-FFF2-40B4-BE49-F238E27FC236}">
                  <a16:creationId xmlns:a16="http://schemas.microsoft.com/office/drawing/2014/main" id="{015CAF84-8D22-BE40-DF87-94F7E41009FE}"/>
                </a:ext>
              </a:extLst>
            </p:cNvPr>
            <p:cNvSpPr txBox="1"/>
            <p:nvPr/>
          </p:nvSpPr>
          <p:spPr>
            <a:xfrm>
              <a:off x="8748370" y="2093232"/>
              <a:ext cx="2187686"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Extend</a:t>
              </a:r>
            </a:p>
          </p:txBody>
        </p:sp>
        <p:cxnSp>
          <p:nvCxnSpPr>
            <p:cNvPr id="6" name="Straight Arrow Connector 5">
              <a:extLst>
                <a:ext uri="{FF2B5EF4-FFF2-40B4-BE49-F238E27FC236}">
                  <a16:creationId xmlns:a16="http://schemas.microsoft.com/office/drawing/2014/main" id="{4ADC3025-0FED-FF8A-D7FC-79A52FB20BCA}"/>
                </a:ext>
              </a:extLst>
            </p:cNvPr>
            <p:cNvCxnSpPr>
              <a:cxnSpLocks/>
            </p:cNvCxnSpPr>
            <p:nvPr/>
          </p:nvCxnSpPr>
          <p:spPr>
            <a:xfrm flipV="1">
              <a:off x="4852881" y="4866290"/>
              <a:ext cx="0" cy="2539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DBEFE94-CA03-9632-87FF-0A82957D8169}"/>
                </a:ext>
              </a:extLst>
            </p:cNvPr>
            <p:cNvCxnSpPr>
              <a:cxnSpLocks/>
            </p:cNvCxnSpPr>
            <p:nvPr/>
          </p:nvCxnSpPr>
          <p:spPr>
            <a:xfrm flipV="1">
              <a:off x="5734662" y="4866290"/>
              <a:ext cx="0" cy="2539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571A8B3-97DA-D659-C712-7699CB9BC1E4}"/>
                </a:ext>
              </a:extLst>
            </p:cNvPr>
            <p:cNvCxnSpPr>
              <a:cxnSpLocks/>
            </p:cNvCxnSpPr>
            <p:nvPr/>
          </p:nvCxnSpPr>
          <p:spPr>
            <a:xfrm rot="16200000" flipV="1">
              <a:off x="1669426" y="3869615"/>
              <a:ext cx="1443348" cy="1057820"/>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70C358-9409-E2BB-EA98-D596EADAD807}"/>
                </a:ext>
              </a:extLst>
            </p:cNvPr>
            <p:cNvCxnSpPr>
              <a:cxnSpLocks/>
            </p:cNvCxnSpPr>
            <p:nvPr/>
          </p:nvCxnSpPr>
          <p:spPr>
            <a:xfrm>
              <a:off x="8167390" y="2860324"/>
              <a:ext cx="23048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11625E4-C08C-4C85-954F-A75A3C6F8CAE}"/>
                </a:ext>
              </a:extLst>
            </p:cNvPr>
            <p:cNvSpPr txBox="1"/>
            <p:nvPr/>
          </p:nvSpPr>
          <p:spPr>
            <a:xfrm>
              <a:off x="8582967" y="3105723"/>
              <a:ext cx="791585"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Power BI</a:t>
              </a:r>
              <a:endParaRPr kumimoji="0" lang="en-AU"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8" name="TextBox 47">
              <a:extLst>
                <a:ext uri="{FF2B5EF4-FFF2-40B4-BE49-F238E27FC236}">
                  <a16:creationId xmlns:a16="http://schemas.microsoft.com/office/drawing/2014/main" id="{E019C6E3-E078-2CA0-0862-DC1686CBD326}"/>
                </a:ext>
              </a:extLst>
            </p:cNvPr>
            <p:cNvSpPr txBox="1"/>
            <p:nvPr/>
          </p:nvSpPr>
          <p:spPr>
            <a:xfrm>
              <a:off x="9344296" y="3115898"/>
              <a:ext cx="791584"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ML</a:t>
              </a:r>
              <a:endParaRPr kumimoji="0" lang="en-AU"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1" name="TextBox 50">
              <a:extLst>
                <a:ext uri="{FF2B5EF4-FFF2-40B4-BE49-F238E27FC236}">
                  <a16:creationId xmlns:a16="http://schemas.microsoft.com/office/drawing/2014/main" id="{08DA51FD-0F20-C25C-1195-96E2E08C593C}"/>
                </a:ext>
              </a:extLst>
            </p:cNvPr>
            <p:cNvSpPr txBox="1"/>
            <p:nvPr/>
          </p:nvSpPr>
          <p:spPr>
            <a:xfrm>
              <a:off x="9949425" y="3105723"/>
              <a:ext cx="1386596"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Synapse Analytics</a:t>
              </a:r>
              <a:endParaRPr kumimoji="0" lang="en-AU"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52" name="Straight Arrow Connector 51">
              <a:extLst>
                <a:ext uri="{FF2B5EF4-FFF2-40B4-BE49-F238E27FC236}">
                  <a16:creationId xmlns:a16="http://schemas.microsoft.com/office/drawing/2014/main" id="{46962D0E-0630-1FEB-018A-8929FD6756EE}"/>
                </a:ext>
              </a:extLst>
            </p:cNvPr>
            <p:cNvCxnSpPr>
              <a:cxnSpLocks/>
            </p:cNvCxnSpPr>
            <p:nvPr/>
          </p:nvCxnSpPr>
          <p:spPr>
            <a:xfrm>
              <a:off x="2689525" y="2860324"/>
              <a:ext cx="23048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Azure Arc icon">
              <a:extLst>
                <a:ext uri="{FF2B5EF4-FFF2-40B4-BE49-F238E27FC236}">
                  <a16:creationId xmlns:a16="http://schemas.microsoft.com/office/drawing/2014/main" id="{4CCB5AED-AE71-2B4E-761F-495F804D94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238" y="2382431"/>
              <a:ext cx="212933" cy="212933"/>
            </a:xfrm>
            <a:prstGeom prst="rect">
              <a:avLst/>
            </a:prstGeom>
          </p:spPr>
        </p:pic>
      </p:grpSp>
    </p:spTree>
    <p:extLst>
      <p:ext uri="{BB962C8B-B14F-4D97-AF65-F5344CB8AC3E}">
        <p14:creationId xmlns:p14="http://schemas.microsoft.com/office/powerpoint/2010/main" val="87400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AC5B01-4990-3C79-76A2-4E7E2A2E4F98}"/>
              </a:ext>
              <a:ext uri="{C183D7F6-B498-43B3-948B-1728B52AA6E4}">
                <adec:decorative xmlns:adec="http://schemas.microsoft.com/office/drawing/2017/decorative" val="1"/>
              </a:ext>
            </a:extLst>
          </p:cNvPr>
          <p:cNvSpPr/>
          <p:nvPr/>
        </p:nvSpPr>
        <p:spPr bwMode="auto">
          <a:xfrm flipV="1">
            <a:off x="0" y="0"/>
            <a:ext cx="12192000" cy="4426857"/>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67966B3D-4685-50ED-752A-E9B31F410EB9}"/>
              </a:ext>
              <a:ext uri="{C183D7F6-B498-43B3-948B-1728B52AA6E4}">
                <adec:decorative xmlns:adec="http://schemas.microsoft.com/office/drawing/2017/decorative" val="1"/>
              </a:ext>
            </a:extLst>
          </p:cNvPr>
          <p:cNvGrpSpPr/>
          <p:nvPr/>
        </p:nvGrpSpPr>
        <p:grpSpPr>
          <a:xfrm>
            <a:off x="9467911" y="1571826"/>
            <a:ext cx="488272" cy="1501773"/>
            <a:chOff x="9444096" y="3067050"/>
            <a:chExt cx="601378" cy="1955796"/>
          </a:xfrm>
        </p:grpSpPr>
        <p:cxnSp>
          <p:nvCxnSpPr>
            <p:cNvPr id="32" name="Straight Connector 31">
              <a:extLst>
                <a:ext uri="{FF2B5EF4-FFF2-40B4-BE49-F238E27FC236}">
                  <a16:creationId xmlns:a16="http://schemas.microsoft.com/office/drawing/2014/main" id="{8DF1761E-D6B6-8E3A-C081-0A4C203ED923}"/>
                </a:ext>
              </a:extLst>
            </p:cNvPr>
            <p:cNvCxnSpPr>
              <a:cxnSpLocks/>
            </p:cNvCxnSpPr>
            <p:nvPr/>
          </p:nvCxnSpPr>
          <p:spPr>
            <a:xfrm flipH="1">
              <a:off x="9444096" y="4044948"/>
              <a:ext cx="601378" cy="0"/>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sp>
          <p:nvSpPr>
            <p:cNvPr id="10" name="Rectangle: Rounded Corners 9">
              <a:extLst>
                <a:ext uri="{FF2B5EF4-FFF2-40B4-BE49-F238E27FC236}">
                  <a16:creationId xmlns:a16="http://schemas.microsoft.com/office/drawing/2014/main" id="{2CEA3750-C4CA-42BB-7DE9-1AE332A2A4A7}"/>
                </a:ext>
              </a:extLst>
            </p:cNvPr>
            <p:cNvSpPr/>
            <p:nvPr/>
          </p:nvSpPr>
          <p:spPr bwMode="auto">
            <a:xfrm>
              <a:off x="9485445" y="3067050"/>
              <a:ext cx="560029" cy="1955796"/>
            </a:xfrm>
            <a:custGeom>
              <a:avLst/>
              <a:gdLst>
                <a:gd name="connsiteX0" fmla="*/ 0 w 934929"/>
                <a:gd name="connsiteY0" fmla="*/ 155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8" fmla="*/ 0 w 934929"/>
                <a:gd name="connsiteY8" fmla="*/ 155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91440 w 934929"/>
                <a:gd name="connsiteY7" fmla="*/ 2095265 h 2159650"/>
                <a:gd name="connsiteX0" fmla="*/ 107458 w 886562"/>
                <a:gd name="connsiteY0" fmla="*/ 0 h 2159650"/>
                <a:gd name="connsiteX1" fmla="*/ 730737 w 886562"/>
                <a:gd name="connsiteY1" fmla="*/ 0 h 2159650"/>
                <a:gd name="connsiteX2" fmla="*/ 886562 w 886562"/>
                <a:gd name="connsiteY2" fmla="*/ 155825 h 2159650"/>
                <a:gd name="connsiteX3" fmla="*/ 886562 w 886562"/>
                <a:gd name="connsiteY3" fmla="*/ 2003825 h 2159650"/>
                <a:gd name="connsiteX4" fmla="*/ 730737 w 886562"/>
                <a:gd name="connsiteY4" fmla="*/ 2159650 h 2159650"/>
                <a:gd name="connsiteX5" fmla="*/ 107458 w 886562"/>
                <a:gd name="connsiteY5" fmla="*/ 2159650 h 2159650"/>
                <a:gd name="connsiteX6" fmla="*/ 43073 w 886562"/>
                <a:gd name="connsiteY6" fmla="*/ 2095265 h 2159650"/>
                <a:gd name="connsiteX0" fmla="*/ 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22225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3175 w 560029"/>
                <a:gd name="connsiteY0" fmla="*/ 0 h 2159650"/>
                <a:gd name="connsiteX1" fmla="*/ 404204 w 560029"/>
                <a:gd name="connsiteY1" fmla="*/ 0 h 2159650"/>
                <a:gd name="connsiteX2" fmla="*/ 560029 w 560029"/>
                <a:gd name="connsiteY2" fmla="*/ 155825 h 2159650"/>
                <a:gd name="connsiteX3" fmla="*/ 560029 w 560029"/>
                <a:gd name="connsiteY3" fmla="*/ 2003825 h 2159650"/>
                <a:gd name="connsiteX4" fmla="*/ 404204 w 560029"/>
                <a:gd name="connsiteY4" fmla="*/ 2159650 h 2159650"/>
                <a:gd name="connsiteX5" fmla="*/ 0 w 560029"/>
                <a:gd name="connsiteY5" fmla="*/ 2159650 h 2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029" h="2159650">
                  <a:moveTo>
                    <a:pt x="3175" y="0"/>
                  </a:moveTo>
                  <a:lnTo>
                    <a:pt x="404204" y="0"/>
                  </a:lnTo>
                  <a:cubicBezTo>
                    <a:pt x="490264" y="0"/>
                    <a:pt x="560029" y="69765"/>
                    <a:pt x="560029" y="155825"/>
                  </a:cubicBezTo>
                  <a:lnTo>
                    <a:pt x="560029" y="2003825"/>
                  </a:lnTo>
                  <a:cubicBezTo>
                    <a:pt x="560029" y="2089885"/>
                    <a:pt x="490264" y="2159650"/>
                    <a:pt x="404204" y="2159650"/>
                  </a:cubicBezTo>
                  <a:lnTo>
                    <a:pt x="0" y="2159650"/>
                  </a:lnTo>
                </a:path>
              </a:pathLst>
            </a:custGeom>
            <a:noFill/>
            <a:ln w="19050" cap="rnd" cmpd="sng" algn="ctr">
              <a:gradFill>
                <a:gsLst>
                  <a:gs pos="15000">
                    <a:srgbClr val="50E6FF"/>
                  </a:gs>
                  <a:gs pos="85000">
                    <a:schemeClr val="accent1"/>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pic>
        <p:nvPicPr>
          <p:cNvPr id="12" name="Picture 11">
            <a:extLst>
              <a:ext uri="{FF2B5EF4-FFF2-40B4-BE49-F238E27FC236}">
                <a16:creationId xmlns:a16="http://schemas.microsoft.com/office/drawing/2014/main" id="{6062E5BA-230D-3DDF-F517-4314034BB0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10812" y="361004"/>
            <a:ext cx="1970376" cy="651717"/>
          </a:xfrm>
          <a:prstGeom prst="rect">
            <a:avLst/>
          </a:prstGeom>
        </p:spPr>
      </p:pic>
      <p:sp>
        <p:nvSpPr>
          <p:cNvPr id="13" name="Rounded Rectangle 35">
            <a:extLst>
              <a:ext uri="{FF2B5EF4-FFF2-40B4-BE49-F238E27FC236}">
                <a16:creationId xmlns:a16="http://schemas.microsoft.com/office/drawing/2014/main" id="{D1E270BA-846E-E642-0A99-724910743EA5}"/>
              </a:ext>
              <a:ext uri="{C183D7F6-B498-43B3-948B-1728B52AA6E4}">
                <adec:decorative xmlns:adec="http://schemas.microsoft.com/office/drawing/2017/decorative" val="1"/>
              </a:ext>
            </a:extLst>
          </p:cNvPr>
          <p:cNvSpPr/>
          <p:nvPr/>
        </p:nvSpPr>
        <p:spPr bwMode="auto">
          <a:xfrm>
            <a:off x="2451100" y="1012721"/>
            <a:ext cx="7289800" cy="2642097"/>
          </a:xfrm>
          <a:prstGeom prst="roundRect">
            <a:avLst>
              <a:gd name="adj" fmla="val 4129"/>
            </a:avLst>
          </a:prstGeom>
          <a:noFill/>
          <a:ln w="25400" cap="rnd" cmpd="sng" algn="ctr">
            <a:gradFill>
              <a:gsLst>
                <a:gs pos="15000">
                  <a:srgbClr val="50E6FF"/>
                </a:gs>
                <a:gs pos="85000">
                  <a:srgbClr val="8661C5"/>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 name="Straight Arrow Connector 19">
            <a:extLst>
              <a:ext uri="{FF2B5EF4-FFF2-40B4-BE49-F238E27FC236}">
                <a16:creationId xmlns:a16="http://schemas.microsoft.com/office/drawing/2014/main" id="{A358E03C-5A18-60D8-053B-0A42561DA05E}"/>
              </a:ext>
              <a:ext uri="{C183D7F6-B498-43B3-948B-1728B52AA6E4}">
                <adec:decorative xmlns:adec="http://schemas.microsoft.com/office/drawing/2017/decorative" val="1"/>
              </a:ext>
            </a:extLst>
          </p:cNvPr>
          <p:cNvCxnSpPr>
            <a:cxnSpLocks/>
          </p:cNvCxnSpPr>
          <p:nvPr/>
        </p:nvCxnSpPr>
        <p:spPr>
          <a:xfrm flipH="1">
            <a:off x="1986400" y="2326613"/>
            <a:ext cx="317104" cy="0"/>
          </a:xfrm>
          <a:prstGeom prst="straightConnector1">
            <a:avLst/>
          </a:prstGeom>
          <a:noFill/>
          <a:ln w="25400" cap="rnd" cmpd="sng" algn="ctr">
            <a:gradFill>
              <a:gsLst>
                <a:gs pos="0">
                  <a:srgbClr val="50E6FF"/>
                </a:gs>
                <a:gs pos="100000">
                  <a:srgbClr val="8661C5"/>
                </a:gs>
              </a:gsLst>
              <a:lin ang="2700000" scaled="0"/>
            </a:gradFill>
            <a:prstDash val="solid"/>
            <a:headEnd type="triangle" w="med" len="med"/>
            <a:tailEnd type="none" w="lg" len="sm"/>
          </a:ln>
          <a:effectLst/>
        </p:spPr>
      </p:cxnSp>
      <p:sp>
        <p:nvSpPr>
          <p:cNvPr id="17" name="Rectangle 16">
            <a:extLst>
              <a:ext uri="{FF2B5EF4-FFF2-40B4-BE49-F238E27FC236}">
                <a16:creationId xmlns:a16="http://schemas.microsoft.com/office/drawing/2014/main" id="{702A96FF-1FFC-0FB9-71A4-52B00C699752}"/>
              </a:ext>
              <a:ext uri="{C183D7F6-B498-43B3-948B-1728B52AA6E4}">
                <adec:decorative xmlns:adec="http://schemas.microsoft.com/office/drawing/2017/decorative" val="1"/>
              </a:ext>
            </a:extLst>
          </p:cNvPr>
          <p:cNvSpPr/>
          <p:nvPr/>
        </p:nvSpPr>
        <p:spPr bwMode="auto">
          <a:xfrm>
            <a:off x="2692401" y="1257944"/>
            <a:ext cx="6807200" cy="674312"/>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Security, operations, and governance</a:t>
            </a:r>
          </a:p>
        </p:txBody>
      </p:sp>
      <p:sp>
        <p:nvSpPr>
          <p:cNvPr id="15" name="Rectangle 14">
            <a:extLst>
              <a:ext uri="{FF2B5EF4-FFF2-40B4-BE49-F238E27FC236}">
                <a16:creationId xmlns:a16="http://schemas.microsoft.com/office/drawing/2014/main" id="{C1327B78-D66B-91BE-C003-21BD37954A73}"/>
              </a:ext>
              <a:ext uri="{C183D7F6-B498-43B3-948B-1728B52AA6E4}">
                <adec:decorative xmlns:adec="http://schemas.microsoft.com/office/drawing/2017/decorative" val="1"/>
              </a:ext>
            </a:extLst>
          </p:cNvPr>
          <p:cNvSpPr/>
          <p:nvPr/>
        </p:nvSpPr>
        <p:spPr bwMode="auto">
          <a:xfrm>
            <a:off x="2692400" y="1991523"/>
            <a:ext cx="3361359" cy="673096"/>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services</a:t>
            </a:r>
          </a:p>
        </p:txBody>
      </p:sp>
      <p:sp>
        <p:nvSpPr>
          <p:cNvPr id="16" name="Rectangle 15">
            <a:extLst>
              <a:ext uri="{FF2B5EF4-FFF2-40B4-BE49-F238E27FC236}">
                <a16:creationId xmlns:a16="http://schemas.microsoft.com/office/drawing/2014/main" id="{E24613C6-A138-7ED9-3394-70DAC94FC8DA}"/>
              </a:ext>
              <a:ext uri="{C183D7F6-B498-43B3-948B-1728B52AA6E4}">
                <adec:decorative xmlns:adec="http://schemas.microsoft.com/office/drawing/2017/decorative" val="1"/>
              </a:ext>
            </a:extLst>
          </p:cNvPr>
          <p:cNvSpPr/>
          <p:nvPr/>
        </p:nvSpPr>
        <p:spPr bwMode="auto">
          <a:xfrm>
            <a:off x="2692400" y="2723886"/>
            <a:ext cx="3361359" cy="674312"/>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Cloud infrastructure</a:t>
            </a:r>
          </a:p>
        </p:txBody>
      </p:sp>
      <p:sp>
        <p:nvSpPr>
          <p:cNvPr id="21" name="Rectangle 20">
            <a:extLst>
              <a:ext uri="{FF2B5EF4-FFF2-40B4-BE49-F238E27FC236}">
                <a16:creationId xmlns:a16="http://schemas.microsoft.com/office/drawing/2014/main" id="{E0B9AE09-E0B2-3CDE-49E6-FE48553A2DF1}"/>
              </a:ext>
              <a:ext uri="{C183D7F6-B498-43B3-948B-1728B52AA6E4}">
                <adec:decorative xmlns:adec="http://schemas.microsoft.com/office/drawing/2017/decorative" val="1"/>
              </a:ext>
            </a:extLst>
          </p:cNvPr>
          <p:cNvSpPr/>
          <p:nvPr/>
        </p:nvSpPr>
        <p:spPr bwMode="auto">
          <a:xfrm>
            <a:off x="6138240" y="1992207"/>
            <a:ext cx="3361359" cy="673096"/>
          </a:xfrm>
          <a:prstGeom prst="rect">
            <a:avLst/>
          </a:prstGeom>
          <a:gradFill flip="none" rotWithShape="1">
            <a:gsLst>
              <a:gs pos="0">
                <a:schemeClr val="accent3"/>
              </a:gs>
              <a:gs pos="100000">
                <a:schemeClr val="accent2"/>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Azure Arc-enabled services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gradFill>
                  <a:gsLst>
                    <a:gs pos="0">
                      <a:srgbClr val="FFFFFF"/>
                    </a:gs>
                    <a:gs pos="100000">
                      <a:srgbClr val="FFFFFF"/>
                    </a:gs>
                  </a:gsLst>
                  <a:lin ang="5400000" scaled="0"/>
                </a:gradFill>
                <a:latin typeface="Segoe UI Semibold"/>
                <a:cs typeface="Segoe UI" pitchFamily="34" charset="0"/>
              </a:rPr>
              <a:t>Apps, data, AI</a:t>
            </a: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8" name="Title 37">
            <a:extLst>
              <a:ext uri="{FF2B5EF4-FFF2-40B4-BE49-F238E27FC236}">
                <a16:creationId xmlns:a16="http://schemas.microsoft.com/office/drawing/2014/main" id="{E53D7876-FE61-A1B7-D033-C5AEC4D9E1F8}"/>
              </a:ext>
            </a:extLst>
          </p:cNvPr>
          <p:cNvSpPr txBox="1">
            <a:spLocks noGrp="1"/>
          </p:cNvSpPr>
          <p:nvPr>
            <p:ph type="title" idx="4294967295"/>
          </p:nvPr>
        </p:nvSpPr>
        <p:spPr>
          <a:xfrm>
            <a:off x="4533961" y="3797991"/>
            <a:ext cx="3124078"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Innovate anywhere</a:t>
            </a:r>
          </a:p>
        </p:txBody>
      </p:sp>
      <p:sp>
        <p:nvSpPr>
          <p:cNvPr id="18" name="TextBox 17">
            <a:extLst>
              <a:ext uri="{FF2B5EF4-FFF2-40B4-BE49-F238E27FC236}">
                <a16:creationId xmlns:a16="http://schemas.microsoft.com/office/drawing/2014/main" id="{EDD57753-33E2-4E69-B571-BFE140C4DB4A}"/>
              </a:ext>
            </a:extLst>
          </p:cNvPr>
          <p:cNvSpPr txBox="1"/>
          <p:nvPr/>
        </p:nvSpPr>
        <p:spPr>
          <a:xfrm>
            <a:off x="604161" y="1604432"/>
            <a:ext cx="1288022"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Tools and experiences</a:t>
            </a:r>
          </a:p>
        </p:txBody>
      </p:sp>
      <p:pic>
        <p:nvPicPr>
          <p:cNvPr id="39" name="Picture 38" descr="GitHub logo">
            <a:extLst>
              <a:ext uri="{FF2B5EF4-FFF2-40B4-BE49-F238E27FC236}">
                <a16:creationId xmlns:a16="http://schemas.microsoft.com/office/drawing/2014/main" id="{26CE0C88-4EAB-AA12-E8E4-DF0638920C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162" y="2884245"/>
            <a:ext cx="629852" cy="164549"/>
          </a:xfrm>
          <a:prstGeom prst="rect">
            <a:avLst/>
          </a:prstGeom>
        </p:spPr>
      </p:pic>
      <p:pic>
        <p:nvPicPr>
          <p:cNvPr id="40" name="Picture 39" descr="Microsoft Visual Studio logo">
            <a:extLst>
              <a:ext uri="{FF2B5EF4-FFF2-40B4-BE49-F238E27FC236}">
                <a16:creationId xmlns:a16="http://schemas.microsoft.com/office/drawing/2014/main" id="{E2017E8C-FE72-9663-26F2-27F3036633C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04162" y="2405943"/>
            <a:ext cx="979980" cy="246732"/>
          </a:xfrm>
          <a:prstGeom prst="rect">
            <a:avLst/>
          </a:prstGeom>
        </p:spPr>
      </p:pic>
      <p:grpSp>
        <p:nvGrpSpPr>
          <p:cNvPr id="46" name="Group 45">
            <a:extLst>
              <a:ext uri="{FF2B5EF4-FFF2-40B4-BE49-F238E27FC236}">
                <a16:creationId xmlns:a16="http://schemas.microsoft.com/office/drawing/2014/main" id="{53B977E8-8D65-CC6E-6CA3-CC0A295A18D1}"/>
              </a:ext>
              <a:ext uri="{C183D7F6-B498-43B3-948B-1728B52AA6E4}">
                <adec:decorative xmlns:adec="http://schemas.microsoft.com/office/drawing/2017/decorative" val="1"/>
              </a:ext>
            </a:extLst>
          </p:cNvPr>
          <p:cNvGrpSpPr/>
          <p:nvPr/>
        </p:nvGrpSpPr>
        <p:grpSpPr>
          <a:xfrm>
            <a:off x="10268388" y="2044455"/>
            <a:ext cx="1400166" cy="556514"/>
            <a:chOff x="10268388" y="3766691"/>
            <a:chExt cx="1400166" cy="556514"/>
          </a:xfrm>
        </p:grpSpPr>
        <p:pic>
          <p:nvPicPr>
            <p:cNvPr id="36" name="Graphic 35">
              <a:extLst>
                <a:ext uri="{FF2B5EF4-FFF2-40B4-BE49-F238E27FC236}">
                  <a16:creationId xmlns:a16="http://schemas.microsoft.com/office/drawing/2014/main" id="{577CD1A6-EB94-1A12-E724-7376DB974C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68388" y="3766691"/>
              <a:ext cx="488272" cy="556514"/>
            </a:xfrm>
            <a:prstGeom prst="rect">
              <a:avLst/>
            </a:prstGeom>
          </p:spPr>
        </p:pic>
        <p:sp>
          <p:nvSpPr>
            <p:cNvPr id="37" name="TextBox 36">
              <a:extLst>
                <a:ext uri="{FF2B5EF4-FFF2-40B4-BE49-F238E27FC236}">
                  <a16:creationId xmlns:a16="http://schemas.microsoft.com/office/drawing/2014/main" id="{A37934D4-F9EE-95CE-60D3-BCCF58540890}"/>
                </a:ext>
              </a:extLst>
            </p:cNvPr>
            <p:cNvSpPr txBox="1"/>
            <p:nvPr/>
          </p:nvSpPr>
          <p:spPr>
            <a:xfrm>
              <a:off x="10885917" y="3961849"/>
              <a:ext cx="782637" cy="1661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200" b="0" i="0" u="none" strike="noStrike" kern="1200" cap="none" spc="0" normalizeH="0" baseline="0" noProof="0">
                  <a:ln>
                    <a:noFill/>
                  </a:ln>
                  <a:solidFill>
                    <a:srgbClr val="FFFFFF"/>
                  </a:solidFill>
                  <a:effectLst/>
                  <a:uLnTx/>
                  <a:uFillTx/>
                  <a:latin typeface="Segoe UI" panose="020B0502040204020203" pitchFamily="34" charset="0"/>
                  <a:ea typeface="Segoe UI Black" panose="020B0A02040204020203" pitchFamily="34" charset="0"/>
                  <a:cs typeface="Segoe UI" panose="020B0502040204020203" pitchFamily="34" charset="0"/>
                </a:rPr>
                <a:t>Azure Arc</a:t>
              </a:r>
            </a:p>
          </p:txBody>
        </p:sp>
      </p:grpSp>
      <p:sp>
        <p:nvSpPr>
          <p:cNvPr id="23" name="Rectangle 22">
            <a:extLst>
              <a:ext uri="{FF2B5EF4-FFF2-40B4-BE49-F238E27FC236}">
                <a16:creationId xmlns:a16="http://schemas.microsoft.com/office/drawing/2014/main" id="{135878B2-EB64-CC59-0D21-94295D633C56}"/>
              </a:ext>
              <a:ext uri="{C183D7F6-B498-43B3-948B-1728B52AA6E4}">
                <adec:decorative xmlns:adec="http://schemas.microsoft.com/office/drawing/2017/decorative" val="1"/>
              </a:ext>
            </a:extLst>
          </p:cNvPr>
          <p:cNvSpPr/>
          <p:nvPr/>
        </p:nvSpPr>
        <p:spPr bwMode="auto">
          <a:xfrm>
            <a:off x="6138240" y="2723887"/>
            <a:ext cx="3361359" cy="670628"/>
          </a:xfrm>
          <a:prstGeom prst="rect">
            <a:avLst/>
          </a:prstGeom>
          <a:gradFill flip="none" rotWithShape="1">
            <a:gsLst>
              <a:gs pos="0">
                <a:schemeClr val="accent3"/>
              </a:gs>
              <a:gs pos="100000">
                <a:schemeClr val="accent2"/>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2743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Azure Arc enabled infrastructure + devices</a:t>
            </a:r>
          </a:p>
        </p:txBody>
      </p:sp>
      <p:grpSp>
        <p:nvGrpSpPr>
          <p:cNvPr id="42" name="Group 41">
            <a:extLst>
              <a:ext uri="{FF2B5EF4-FFF2-40B4-BE49-F238E27FC236}">
                <a16:creationId xmlns:a16="http://schemas.microsoft.com/office/drawing/2014/main" id="{15827E13-E55C-A4AB-2473-F84FE009E1AA}"/>
              </a:ext>
              <a:ext uri="{C183D7F6-B498-43B3-948B-1728B52AA6E4}">
                <adec:decorative xmlns:adec="http://schemas.microsoft.com/office/drawing/2017/decorative" val="1"/>
              </a:ext>
            </a:extLst>
          </p:cNvPr>
          <p:cNvGrpSpPr/>
          <p:nvPr/>
        </p:nvGrpSpPr>
        <p:grpSpPr>
          <a:xfrm>
            <a:off x="35808" y="5023394"/>
            <a:ext cx="12188952" cy="993329"/>
            <a:chOff x="35808" y="5197246"/>
            <a:chExt cx="12188952" cy="993329"/>
          </a:xfrm>
        </p:grpSpPr>
        <p:cxnSp>
          <p:nvCxnSpPr>
            <p:cNvPr id="43" name="Straight Connector 42">
              <a:extLst>
                <a:ext uri="{FF2B5EF4-FFF2-40B4-BE49-F238E27FC236}">
                  <a16:creationId xmlns:a16="http://schemas.microsoft.com/office/drawing/2014/main" id="{986629DC-0189-8649-89E3-685DD91CF65E}"/>
                </a:ext>
              </a:extLst>
            </p:cNvPr>
            <p:cNvCxnSpPr>
              <a:cxnSpLocks/>
            </p:cNvCxnSpPr>
            <p:nvPr/>
          </p:nvCxnSpPr>
          <p:spPr>
            <a:xfrm>
              <a:off x="35808" y="5335745"/>
              <a:ext cx="12188952"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6A5AB38-3AE7-1803-8ECE-271E86304885}"/>
                </a:ext>
              </a:extLst>
            </p:cNvPr>
            <p:cNvSpPr/>
            <p:nvPr/>
          </p:nvSpPr>
          <p:spPr bwMode="auto">
            <a:xfrm>
              <a:off x="604161" y="5197246"/>
              <a:ext cx="1559594"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Cloud regions</a:t>
              </a:r>
            </a:p>
          </p:txBody>
        </p:sp>
        <p:sp>
          <p:nvSpPr>
            <p:cNvPr id="47" name="Rectangle 46">
              <a:extLst>
                <a:ext uri="{FF2B5EF4-FFF2-40B4-BE49-F238E27FC236}">
                  <a16:creationId xmlns:a16="http://schemas.microsoft.com/office/drawing/2014/main" id="{279173B5-3728-3761-013F-78C439E6D007}"/>
                </a:ext>
              </a:extLst>
            </p:cNvPr>
            <p:cNvSpPr/>
            <p:nvPr/>
          </p:nvSpPr>
          <p:spPr bwMode="auto">
            <a:xfrm>
              <a:off x="3696444" y="5197246"/>
              <a:ext cx="1606850"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Regional edge</a:t>
              </a:r>
            </a:p>
          </p:txBody>
        </p:sp>
        <p:sp>
          <p:nvSpPr>
            <p:cNvPr id="48" name="Rectangle 47">
              <a:extLst>
                <a:ext uri="{FF2B5EF4-FFF2-40B4-BE49-F238E27FC236}">
                  <a16:creationId xmlns:a16="http://schemas.microsoft.com/office/drawing/2014/main" id="{0F12053A-040D-39E3-7F22-140F3C955E4D}"/>
                </a:ext>
              </a:extLst>
            </p:cNvPr>
            <p:cNvSpPr/>
            <p:nvPr/>
          </p:nvSpPr>
          <p:spPr bwMode="auto">
            <a:xfrm>
              <a:off x="7129969" y="5197246"/>
              <a:ext cx="923651"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IT edge</a:t>
              </a:r>
            </a:p>
          </p:txBody>
        </p:sp>
        <p:sp>
          <p:nvSpPr>
            <p:cNvPr id="49" name="Rectangle 48">
              <a:extLst>
                <a:ext uri="{FF2B5EF4-FFF2-40B4-BE49-F238E27FC236}">
                  <a16:creationId xmlns:a16="http://schemas.microsoft.com/office/drawing/2014/main" id="{52205B45-D3C0-E2BB-042A-82493F348E36}"/>
                </a:ext>
              </a:extLst>
            </p:cNvPr>
            <p:cNvSpPr/>
            <p:nvPr/>
          </p:nvSpPr>
          <p:spPr bwMode="auto">
            <a:xfrm>
              <a:off x="10162940" y="5197246"/>
              <a:ext cx="1055097"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IoT edge</a:t>
              </a:r>
            </a:p>
          </p:txBody>
        </p:sp>
        <p:sp>
          <p:nvSpPr>
            <p:cNvPr id="50" name="Rectangle 49">
              <a:extLst>
                <a:ext uri="{FF2B5EF4-FFF2-40B4-BE49-F238E27FC236}">
                  <a16:creationId xmlns:a16="http://schemas.microsoft.com/office/drawing/2014/main" id="{C00DD58B-7226-143F-0586-89CEFB2D7688}"/>
                </a:ext>
              </a:extLst>
            </p:cNvPr>
            <p:cNvSpPr/>
            <p:nvPr/>
          </p:nvSpPr>
          <p:spPr bwMode="auto">
            <a:xfrm>
              <a:off x="762442" y="5559633"/>
              <a:ext cx="1243033" cy="407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50+ Azure regions</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Multicloud</a:t>
              </a:r>
            </a:p>
          </p:txBody>
        </p:sp>
        <p:sp>
          <p:nvSpPr>
            <p:cNvPr id="51" name="Rectangle 50">
              <a:extLst>
                <a:ext uri="{FF2B5EF4-FFF2-40B4-BE49-F238E27FC236}">
                  <a16:creationId xmlns:a16="http://schemas.microsoft.com/office/drawing/2014/main" id="{EAD44FFA-6BB7-7D1E-886C-39EA9DE43889}"/>
                </a:ext>
              </a:extLst>
            </p:cNvPr>
            <p:cNvSpPr/>
            <p:nvPr/>
          </p:nvSpPr>
          <p:spPr bwMode="auto">
            <a:xfrm>
              <a:off x="3968344" y="5559633"/>
              <a:ext cx="1014252" cy="407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Operator DC</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Co-Lo provider</a:t>
              </a:r>
            </a:p>
          </p:txBody>
        </p:sp>
        <p:sp>
          <p:nvSpPr>
            <p:cNvPr id="53" name="Rectangle 52">
              <a:extLst>
                <a:ext uri="{FF2B5EF4-FFF2-40B4-BE49-F238E27FC236}">
                  <a16:creationId xmlns:a16="http://schemas.microsoft.com/office/drawing/2014/main" id="{61F9E715-1C45-5322-0872-20333FB47F45}"/>
                </a:ext>
              </a:extLst>
            </p:cNvPr>
            <p:cNvSpPr/>
            <p:nvPr/>
          </p:nvSpPr>
          <p:spPr bwMode="auto">
            <a:xfrm>
              <a:off x="7120319" y="5559633"/>
              <a:ext cx="898066" cy="407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Customer DC</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Branch office</a:t>
              </a:r>
            </a:p>
          </p:txBody>
        </p:sp>
        <p:sp>
          <p:nvSpPr>
            <p:cNvPr id="54" name="Rectangle 53">
              <a:extLst>
                <a:ext uri="{FF2B5EF4-FFF2-40B4-BE49-F238E27FC236}">
                  <a16:creationId xmlns:a16="http://schemas.microsoft.com/office/drawing/2014/main" id="{04432330-6EB7-4620-BF95-FBE41D4924E4}"/>
                </a:ext>
              </a:extLst>
            </p:cNvPr>
            <p:cNvSpPr/>
            <p:nvPr/>
          </p:nvSpPr>
          <p:spPr bwMode="auto">
            <a:xfrm>
              <a:off x="10109633" y="5559633"/>
              <a:ext cx="1107226" cy="6309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Factory floor</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Retail store</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Field production</a:t>
              </a:r>
            </a:p>
          </p:txBody>
        </p:sp>
      </p:grpSp>
    </p:spTree>
    <p:extLst>
      <p:ext uri="{BB962C8B-B14F-4D97-AF65-F5344CB8AC3E}">
        <p14:creationId xmlns:p14="http://schemas.microsoft.com/office/powerpoint/2010/main" val="2347179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2CAD-7657-2187-1B32-164B924DB6F7}"/>
              </a:ext>
            </a:extLst>
          </p:cNvPr>
          <p:cNvSpPr>
            <a:spLocks noGrp="1"/>
          </p:cNvSpPr>
          <p:nvPr>
            <p:ph type="title"/>
          </p:nvPr>
        </p:nvSpPr>
        <p:spPr>
          <a:xfrm>
            <a:off x="588263" y="457200"/>
            <a:ext cx="11042628" cy="492443"/>
          </a:xfrm>
        </p:spPr>
        <p:txBody>
          <a:bodyPr/>
          <a:lstStyle/>
          <a:p>
            <a:r>
              <a:rPr lang="en-US"/>
              <a:t>Get empowered by Azure Arc-enabled data services today</a:t>
            </a:r>
          </a:p>
        </p:txBody>
      </p:sp>
      <p:sp>
        <p:nvSpPr>
          <p:cNvPr id="4" name="Title 7">
            <a:extLst>
              <a:ext uri="{FF2B5EF4-FFF2-40B4-BE49-F238E27FC236}">
                <a16:creationId xmlns:a16="http://schemas.microsoft.com/office/drawing/2014/main" id="{192A11A1-124F-97AA-9059-096FBF2C1558}"/>
              </a:ext>
              <a:ext uri="{C183D7F6-B498-43B3-948B-1728B52AA6E4}">
                <adec:decorative xmlns:adec="http://schemas.microsoft.com/office/drawing/2017/decorative" val="1"/>
              </a:ext>
            </a:extLst>
          </p:cNvPr>
          <p:cNvSpPr txBox="1">
            <a:spLocks/>
          </p:cNvSpPr>
          <p:nvPr/>
        </p:nvSpPr>
        <p:spPr>
          <a:xfrm>
            <a:off x="587943" y="1769135"/>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Get started</a:t>
            </a:r>
          </a:p>
        </p:txBody>
      </p:sp>
      <p:sp>
        <p:nvSpPr>
          <p:cNvPr id="5" name="Content Placeholder 8">
            <a:extLst>
              <a:ext uri="{FF2B5EF4-FFF2-40B4-BE49-F238E27FC236}">
                <a16:creationId xmlns:a16="http://schemas.microsoft.com/office/drawing/2014/main" id="{EE9A5E8F-9101-0383-6C0F-DD8B7355D4BE}"/>
              </a:ext>
              <a:ext uri="{C183D7F6-B498-43B3-948B-1728B52AA6E4}">
                <adec:decorative xmlns:adec="http://schemas.microsoft.com/office/drawing/2017/decorative" val="1"/>
              </a:ext>
            </a:extLst>
          </p:cNvPr>
          <p:cNvSpPr txBox="1">
            <a:spLocks/>
          </p:cNvSpPr>
          <p:nvPr/>
        </p:nvSpPr>
        <p:spPr>
          <a:xfrm>
            <a:off x="588263" y="2343087"/>
            <a:ext cx="103219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9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Try Business Critical tier of Arc‑enabled SQL MI : </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aka.ms/</a:t>
            </a:r>
            <a:r>
              <a:rPr kumimoji="0" lang="en-US" sz="2000" b="0" i="0" u="none" strike="noStrike" kern="1200" cap="none" spc="0" normalizeH="0" baseline="0" noProof="0" dirty="0" err="1">
                <a:ln>
                  <a:noFill/>
                </a:ln>
                <a:solidFill>
                  <a:srgbClr val="50E6FF"/>
                </a:solidFill>
                <a:effectLst/>
                <a:uLnTx/>
                <a:uFillTx/>
                <a:latin typeface="Segoe UI Semibold"/>
                <a:ea typeface="+mn-ea"/>
                <a:cs typeface="Segoe UI" panose="020B0502040204020203" pitchFamily="34" charset="0"/>
              </a:rPr>
              <a:t>ArcTrial</a:t>
            </a:r>
            <a:endParaRPr kumimoji="0" lang="en-US" sz="1900" b="0" i="0" u="none" strike="noStrike" kern="1200" cap="none" spc="0" normalizeH="0" baseline="0" noProof="0" dirty="0">
              <a:ln>
                <a:noFill/>
              </a:ln>
              <a:solidFill>
                <a:srgbClr val="50E6FF">
                  <a:lumMod val="75000"/>
                </a:srgbClr>
              </a:solidFill>
              <a:effectLst/>
              <a:uLnTx/>
              <a:uFillTx/>
              <a:latin typeface="Segoe UI"/>
              <a:ea typeface="+mn-ea"/>
              <a:cs typeface="+mn-cs"/>
            </a:endParaRPr>
          </a:p>
        </p:txBody>
      </p:sp>
      <p:sp>
        <p:nvSpPr>
          <p:cNvPr id="7" name="Title 7">
            <a:extLst>
              <a:ext uri="{FF2B5EF4-FFF2-40B4-BE49-F238E27FC236}">
                <a16:creationId xmlns:a16="http://schemas.microsoft.com/office/drawing/2014/main" id="{F9D18F40-7470-B8F7-563B-627FC4C3B864}"/>
              </a:ext>
              <a:ext uri="{C183D7F6-B498-43B3-948B-1728B52AA6E4}">
                <adec:decorative xmlns:adec="http://schemas.microsoft.com/office/drawing/2017/decorative" val="1"/>
              </a:ext>
            </a:extLst>
          </p:cNvPr>
          <p:cNvSpPr txBox="1">
            <a:spLocks/>
          </p:cNvSpPr>
          <p:nvPr/>
        </p:nvSpPr>
        <p:spPr>
          <a:xfrm>
            <a:off x="592555" y="3532257"/>
            <a:ext cx="7809115"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Learn more</a:t>
            </a:r>
          </a:p>
        </p:txBody>
      </p:sp>
      <p:sp>
        <p:nvSpPr>
          <p:cNvPr id="9" name="Content Placeholder 8">
            <a:extLst>
              <a:ext uri="{FF2B5EF4-FFF2-40B4-BE49-F238E27FC236}">
                <a16:creationId xmlns:a16="http://schemas.microsoft.com/office/drawing/2014/main" id="{1321EAA1-783A-B3F4-3B6F-1C0FD6237F48}"/>
              </a:ext>
              <a:ext uri="{C183D7F6-B498-43B3-948B-1728B52AA6E4}">
                <adec:decorative xmlns:adec="http://schemas.microsoft.com/office/drawing/2017/decorative" val="1"/>
              </a:ext>
            </a:extLst>
          </p:cNvPr>
          <p:cNvSpPr txBox="1">
            <a:spLocks/>
          </p:cNvSpPr>
          <p:nvPr/>
        </p:nvSpPr>
        <p:spPr>
          <a:xfrm>
            <a:off x="592556" y="4083312"/>
            <a:ext cx="7274110" cy="113877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D</a:t>
            </a:r>
            <a:r>
              <a:rPr kumimoji="0" lang="en-US" sz="20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ocumentation</a:t>
            </a: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aka.ms/</a:t>
            </a:r>
            <a:r>
              <a:rPr kumimoji="0" lang="en-US" sz="2000" b="0" i="0" u="none" strike="noStrike" kern="1200" cap="none" spc="0" normalizeH="0" baseline="0" noProof="0" dirty="0" err="1">
                <a:ln>
                  <a:noFill/>
                </a:ln>
                <a:solidFill>
                  <a:srgbClr val="50E6FF"/>
                </a:solidFill>
                <a:effectLst/>
                <a:uLnTx/>
                <a:uFillTx/>
                <a:latin typeface="Segoe UI Semibold"/>
                <a:ea typeface="+mn-ea"/>
                <a:cs typeface="Segoe UI" panose="020B0502040204020203" pitchFamily="34" charset="0"/>
              </a:rPr>
              <a:t>ArcDataDocs</a:t>
            </a:r>
            <a:endPar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MS Learn: </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aka.ms/</a:t>
            </a:r>
            <a:r>
              <a:rPr kumimoji="0" lang="en-US" sz="2000" b="0" i="0" u="none" strike="noStrike" kern="1200" cap="none" spc="0" normalizeH="0" baseline="0" noProof="0" dirty="0" err="1">
                <a:ln>
                  <a:noFill/>
                </a:ln>
                <a:solidFill>
                  <a:srgbClr val="50E6FF"/>
                </a:solidFill>
                <a:effectLst/>
                <a:uLnTx/>
                <a:uFillTx/>
                <a:latin typeface="Segoe UI Semibold"/>
                <a:ea typeface="+mn-ea"/>
                <a:cs typeface="Segoe UI" panose="020B0502040204020203" pitchFamily="34" charset="0"/>
              </a:rPr>
              <a:t>ArcDataLearn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Arc Jumpstart</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aka.ms/</a:t>
            </a:r>
            <a:r>
              <a:rPr kumimoji="0" lang="en-US" sz="2000" b="0" i="0" u="none" strike="noStrike" kern="1200" cap="none" spc="0" normalizeH="0" baseline="0" noProof="0" dirty="0" err="1">
                <a:ln>
                  <a:noFill/>
                </a:ln>
                <a:solidFill>
                  <a:srgbClr val="50E6FF"/>
                </a:solidFill>
                <a:effectLst/>
                <a:uLnTx/>
                <a:uFillTx/>
                <a:latin typeface="Segoe UI Semibold"/>
                <a:ea typeface="+mn-ea"/>
                <a:cs typeface="Segoe UI" panose="020B0502040204020203" pitchFamily="34" charset="0"/>
              </a:rPr>
              <a:t>ArcJumpstart</a:t>
            </a:r>
            <a:endParaRPr kumimoji="0" lang="en-US" sz="2000" b="0" i="0" u="none" strike="noStrike" kern="1200" cap="none" spc="0" normalizeH="0" baseline="0" noProof="0" dirty="0">
              <a:ln>
                <a:noFill/>
              </a:ln>
              <a:solidFill>
                <a:srgbClr val="50E6FF">
                  <a:lumMod val="75000"/>
                </a:srgbClr>
              </a:solidFill>
              <a:effectLst/>
              <a:uLnTx/>
              <a:uFillTx/>
              <a:latin typeface="Segoe UI"/>
              <a:ea typeface="+mn-ea"/>
              <a:cs typeface="Segoe UI" panose="020B0502040204020203" pitchFamily="34" charset="0"/>
            </a:endParaRPr>
          </a:p>
        </p:txBody>
      </p:sp>
      <p:grpSp>
        <p:nvGrpSpPr>
          <p:cNvPr id="21" name="Group 20">
            <a:extLst>
              <a:ext uri="{FF2B5EF4-FFF2-40B4-BE49-F238E27FC236}">
                <a16:creationId xmlns:a16="http://schemas.microsoft.com/office/drawing/2014/main" id="{0A9E09EA-7D71-0D32-2595-97930CBE90E1}"/>
              </a:ext>
              <a:ext uri="{C183D7F6-B498-43B3-948B-1728B52AA6E4}">
                <adec:decorative xmlns:adec="http://schemas.microsoft.com/office/drawing/2017/decorative" val="1"/>
              </a:ext>
            </a:extLst>
          </p:cNvPr>
          <p:cNvGrpSpPr/>
          <p:nvPr/>
        </p:nvGrpSpPr>
        <p:grpSpPr>
          <a:xfrm>
            <a:off x="8042745" y="3603658"/>
            <a:ext cx="3273569" cy="1618427"/>
            <a:chOff x="7618549" y="3170501"/>
            <a:chExt cx="3984489" cy="2252400"/>
          </a:xfrm>
        </p:grpSpPr>
        <p:grpSp>
          <p:nvGrpSpPr>
            <p:cNvPr id="22" name="Group 21">
              <a:extLst>
                <a:ext uri="{FF2B5EF4-FFF2-40B4-BE49-F238E27FC236}">
                  <a16:creationId xmlns:a16="http://schemas.microsoft.com/office/drawing/2014/main" id="{34A7D728-73EC-AC86-41F7-E0EBD3CFF0E6}"/>
                </a:ext>
                <a:ext uri="{C183D7F6-B498-43B3-948B-1728B52AA6E4}">
                  <adec:decorative xmlns:adec="http://schemas.microsoft.com/office/drawing/2017/decorative" val="1"/>
                </a:ext>
              </a:extLst>
            </p:cNvPr>
            <p:cNvGrpSpPr/>
            <p:nvPr/>
          </p:nvGrpSpPr>
          <p:grpSpPr>
            <a:xfrm>
              <a:off x="7618549" y="3170501"/>
              <a:ext cx="3984489" cy="2252400"/>
              <a:chOff x="7618549" y="3170501"/>
              <a:chExt cx="3984489" cy="2252400"/>
            </a:xfrm>
          </p:grpSpPr>
          <p:sp>
            <p:nvSpPr>
              <p:cNvPr id="24" name="Rectangle 23">
                <a:extLst>
                  <a:ext uri="{FF2B5EF4-FFF2-40B4-BE49-F238E27FC236}">
                    <a16:creationId xmlns:a16="http://schemas.microsoft.com/office/drawing/2014/main" id="{52064D6E-12A3-F15C-6C4B-F40F89B9D8AB}"/>
                  </a:ext>
                </a:extLst>
              </p:cNvPr>
              <p:cNvSpPr/>
              <p:nvPr/>
            </p:nvSpPr>
            <p:spPr bwMode="auto">
              <a:xfrm>
                <a:off x="7618549" y="3170501"/>
                <a:ext cx="3984489" cy="2252400"/>
              </a:xfrm>
              <a:prstGeom prst="rect">
                <a:avLst/>
              </a:prstGeom>
              <a:solidFill>
                <a:srgbClr val="000000"/>
              </a:solidFill>
              <a:ln w="28575" cap="flat" cmpd="sng" algn="ctr">
                <a:solidFill>
                  <a:srgbClr val="50E6FF"/>
                </a:solidFill>
                <a:prstDash val="solid"/>
                <a:headEnd type="none" w="med" len="med"/>
                <a:tailEnd type="none" w="med" len="med"/>
              </a:ln>
              <a:effectLst/>
            </p:spPr>
            <p:txBody>
              <a:bodyPr rot="0" spcFirstLastPara="0" vertOverflow="overflow" horzOverflow="overflow" vert="horz" wrap="square" lIns="0" tIns="0" rIns="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Innovate Anywhere</a:t>
                </a:r>
              </a:p>
            </p:txBody>
          </p:sp>
          <p:grpSp>
            <p:nvGrpSpPr>
              <p:cNvPr id="25" name="Group 24">
                <a:extLst>
                  <a:ext uri="{FF2B5EF4-FFF2-40B4-BE49-F238E27FC236}">
                    <a16:creationId xmlns:a16="http://schemas.microsoft.com/office/drawing/2014/main" id="{11B8B12D-6B8F-E1EE-7294-C54AF318BDB8}"/>
                  </a:ext>
                </a:extLst>
              </p:cNvPr>
              <p:cNvGrpSpPr/>
              <p:nvPr/>
            </p:nvGrpSpPr>
            <p:grpSpPr>
              <a:xfrm>
                <a:off x="7890231" y="4709520"/>
                <a:ext cx="2821558" cy="348255"/>
                <a:chOff x="7687939" y="4347691"/>
                <a:chExt cx="2821558" cy="348255"/>
              </a:xfrm>
            </p:grpSpPr>
            <p:pic>
              <p:nvPicPr>
                <p:cNvPr id="26" name="Graphic 25">
                  <a:extLst>
                    <a:ext uri="{FF2B5EF4-FFF2-40B4-BE49-F238E27FC236}">
                      <a16:creationId xmlns:a16="http://schemas.microsoft.com/office/drawing/2014/main" id="{204A569E-D98B-6639-6751-6E5827FAD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7939" y="4371266"/>
                  <a:ext cx="324682" cy="324680"/>
                </a:xfrm>
                <a:prstGeom prst="rect">
                  <a:avLst/>
                </a:prstGeom>
              </p:spPr>
            </p:pic>
            <p:pic>
              <p:nvPicPr>
                <p:cNvPr id="27" name="Kubernetes" descr="Kubernetes">
                  <a:extLst>
                    <a:ext uri="{FF2B5EF4-FFF2-40B4-BE49-F238E27FC236}">
                      <a16:creationId xmlns:a16="http://schemas.microsoft.com/office/drawing/2014/main" id="{7F3DFB9B-6A5E-3D1C-3EF8-F3B542123C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7130" y="4347691"/>
                  <a:ext cx="343178" cy="343178"/>
                </a:xfrm>
                <a:prstGeom prst="rect">
                  <a:avLst/>
                </a:prstGeom>
              </p:spPr>
            </p:pic>
            <p:pic>
              <p:nvPicPr>
                <p:cNvPr id="28" name="Graphic 27">
                  <a:extLst>
                    <a:ext uri="{FF2B5EF4-FFF2-40B4-BE49-F238E27FC236}">
                      <a16:creationId xmlns:a16="http://schemas.microsoft.com/office/drawing/2014/main" id="{778C9A1F-497C-B21E-B509-63D9BE38C2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04996" y="4371266"/>
                  <a:ext cx="324680" cy="324680"/>
                </a:xfrm>
                <a:prstGeom prst="rect">
                  <a:avLst/>
                </a:prstGeom>
              </p:spPr>
            </p:pic>
            <p:pic>
              <p:nvPicPr>
                <p:cNvPr id="29" name="Graphic 28">
                  <a:extLst>
                    <a:ext uri="{FF2B5EF4-FFF2-40B4-BE49-F238E27FC236}">
                      <a16:creationId xmlns:a16="http://schemas.microsoft.com/office/drawing/2014/main" id="{7D15DF50-50C1-70C3-23A8-ED85E33B77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84817" y="4371266"/>
                  <a:ext cx="324680" cy="324680"/>
                </a:xfrm>
                <a:prstGeom prst="rect">
                  <a:avLst/>
                </a:prstGeom>
              </p:spPr>
            </p:pic>
            <p:pic>
              <p:nvPicPr>
                <p:cNvPr id="30" name="Graphic 29">
                  <a:extLst>
                    <a:ext uri="{FF2B5EF4-FFF2-40B4-BE49-F238E27FC236}">
                      <a16:creationId xmlns:a16="http://schemas.microsoft.com/office/drawing/2014/main" id="{3E642136-26C7-B6A3-D81C-88E8BB463C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7761" y="4371266"/>
                  <a:ext cx="324680" cy="324680"/>
                </a:xfrm>
                <a:prstGeom prst="rect">
                  <a:avLst/>
                </a:prstGeom>
              </p:spPr>
            </p:pic>
          </p:grpSp>
        </p:grpSp>
        <p:pic>
          <p:nvPicPr>
            <p:cNvPr id="23" name="Graphic 22">
              <a:extLst>
                <a:ext uri="{FF2B5EF4-FFF2-40B4-BE49-F238E27FC236}">
                  <a16:creationId xmlns:a16="http://schemas.microsoft.com/office/drawing/2014/main" id="{B4EF4C8E-B82C-9FA0-C0DC-4C43F658598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85193" y="4733435"/>
              <a:ext cx="324000" cy="324000"/>
            </a:xfrm>
            <a:prstGeom prst="rect">
              <a:avLst/>
            </a:prstGeom>
          </p:spPr>
        </p:pic>
      </p:grpSp>
      <p:pic>
        <p:nvPicPr>
          <p:cNvPr id="31" name="Graphic 30">
            <a:extLst>
              <a:ext uri="{FF2B5EF4-FFF2-40B4-BE49-F238E27FC236}">
                <a16:creationId xmlns:a16="http://schemas.microsoft.com/office/drawing/2014/main" id="{E8AB7ED8-F9E2-0E74-39EC-8BA0409B7D58}"/>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83946" y="3693020"/>
            <a:ext cx="391165" cy="391165"/>
          </a:xfrm>
          <a:prstGeom prst="rect">
            <a:avLst/>
          </a:prstGeom>
        </p:spPr>
      </p:pic>
    </p:spTree>
    <p:extLst>
      <p:ext uri="{BB962C8B-B14F-4D97-AF65-F5344CB8AC3E}">
        <p14:creationId xmlns:p14="http://schemas.microsoft.com/office/powerpoint/2010/main" val="27179993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E8A35-532C-4B65-9E70-899837032EA1}"/>
              </a:ext>
            </a:extLst>
          </p:cNvPr>
          <p:cNvSpPr>
            <a:spLocks noGrp="1"/>
          </p:cNvSpPr>
          <p:nvPr>
            <p:ph type="title"/>
          </p:nvPr>
        </p:nvSpPr>
        <p:spPr>
          <a:xfrm>
            <a:off x="539400" y="2564652"/>
            <a:ext cx="2674620" cy="553998"/>
          </a:xfrm>
        </p:spPr>
        <p:txBody>
          <a:bodyPr/>
          <a:lstStyle/>
          <a:p>
            <a:pPr lvl="0">
              <a:defRPr/>
            </a:pPr>
            <a:r>
              <a:rPr lang="en-US">
                <a:solidFill>
                  <a:srgbClr val="50E6FF"/>
                </a:solidFill>
              </a:rPr>
              <a:t>Appendix</a:t>
            </a:r>
            <a:endParaRPr lang="en-US"/>
          </a:p>
        </p:txBody>
      </p:sp>
      <p:pic>
        <p:nvPicPr>
          <p:cNvPr id="5" name="MS logo white - EMF" descr="Microsoft logo">
            <a:extLst>
              <a:ext uri="{FF2B5EF4-FFF2-40B4-BE49-F238E27FC236}">
                <a16:creationId xmlns:a16="http://schemas.microsoft.com/office/drawing/2014/main" id="{DE60E7FF-2E75-4461-A7D1-0F8E9F15FDCF}"/>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7" name="Content Placeholder 6">
            <a:extLst>
              <a:ext uri="{FF2B5EF4-FFF2-40B4-BE49-F238E27FC236}">
                <a16:creationId xmlns:a16="http://schemas.microsoft.com/office/drawing/2014/main" id="{D3209F22-CFC5-43D2-B7EA-142B9216CDF4}"/>
              </a:ext>
            </a:extLst>
          </p:cNvPr>
          <p:cNvSpPr>
            <a:spLocks noGrp="1"/>
          </p:cNvSpPr>
          <p:nvPr>
            <p:ph sz="quarter" idx="10"/>
          </p:nvPr>
        </p:nvSpPr>
        <p:spPr>
          <a:xfrm>
            <a:off x="582267" y="6164490"/>
            <a:ext cx="2373980" cy="107722"/>
          </a:xfrm>
        </p:spPr>
        <p:txBody>
          <a:bodyPr/>
          <a:lstStyle/>
          <a:p>
            <a:pPr marL="0" lvl="0" indent="0" defTabSz="932290" eaLnBrk="0" hangingPunct="0">
              <a:spcBef>
                <a:spcPts val="0"/>
              </a:spcBef>
              <a:buSzTx/>
              <a:buNone/>
            </a:pPr>
            <a:r>
              <a:rPr lang="en-US" sz="700">
                <a:solidFill>
                  <a:srgbClr val="FFFFFF"/>
                </a:solidFill>
              </a:rPr>
              <a:t>© Copyright Microsoft Corporation. All rights reserved. </a:t>
            </a:r>
          </a:p>
        </p:txBody>
      </p:sp>
    </p:spTree>
    <p:extLst>
      <p:ext uri="{BB962C8B-B14F-4D97-AF65-F5344CB8AC3E}">
        <p14:creationId xmlns:p14="http://schemas.microsoft.com/office/powerpoint/2010/main" val="1760352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A60AB6A7-EDAA-993C-76CA-C7AF991AA50C}"/>
              </a:ext>
              <a:ext uri="{C183D7F6-B498-43B3-948B-1728B52AA6E4}">
                <adec:decorative xmlns:adec="http://schemas.microsoft.com/office/drawing/2017/decorative" val="1"/>
              </a:ext>
            </a:extLst>
          </p:cNvPr>
          <p:cNvSpPr/>
          <p:nvPr/>
        </p:nvSpPr>
        <p:spPr bwMode="auto">
          <a:xfrm>
            <a:off x="635764" y="1174512"/>
            <a:ext cx="9471698" cy="5610335"/>
          </a:xfrm>
          <a:prstGeom prst="ellipse">
            <a:avLst/>
          </a:prstGeom>
          <a:gradFill flip="none" rotWithShape="1">
            <a:gsLst>
              <a:gs pos="0">
                <a:schemeClr val="accent2"/>
              </a:gs>
              <a:gs pos="58000">
                <a:schemeClr val="bg1"/>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 name="Round Same Side Corner Rectangle 37">
            <a:extLst>
              <a:ext uri="{FF2B5EF4-FFF2-40B4-BE49-F238E27FC236}">
                <a16:creationId xmlns:a16="http://schemas.microsoft.com/office/drawing/2014/main" id="{77B646A3-0CA8-6B97-27AB-C30835674F61}"/>
              </a:ext>
              <a:ext uri="{C183D7F6-B498-43B3-948B-1728B52AA6E4}">
                <adec:decorative xmlns:adec="http://schemas.microsoft.com/office/drawing/2017/decorative" val="1"/>
              </a:ext>
            </a:extLst>
          </p:cNvPr>
          <p:cNvSpPr/>
          <p:nvPr/>
        </p:nvSpPr>
        <p:spPr bwMode="auto">
          <a:xfrm>
            <a:off x="3885459" y="2897529"/>
            <a:ext cx="2675658" cy="2367411"/>
          </a:xfrm>
          <a:prstGeom prst="round2SameRect">
            <a:avLst>
              <a:gd name="adj1" fmla="val 3861"/>
              <a:gd name="adj2" fmla="val 0"/>
            </a:avLst>
          </a:prstGeom>
          <a:gradFill flip="none" rotWithShape="1">
            <a:gsLst>
              <a:gs pos="0">
                <a:schemeClr val="accent2"/>
              </a:gs>
              <a:gs pos="47000">
                <a:schemeClr val="bg1"/>
              </a:gs>
            </a:gsLst>
            <a:lin ang="2700000" scaled="1"/>
            <a:tileRect/>
          </a:gradFill>
          <a:ln>
            <a:gradFill>
              <a:gsLst>
                <a:gs pos="0">
                  <a:schemeClr val="accent1"/>
                </a:gs>
                <a:gs pos="99000">
                  <a:schemeClr val="bg2"/>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9" name="Round Same Side Corner Rectangle 38">
            <a:extLst>
              <a:ext uri="{FF2B5EF4-FFF2-40B4-BE49-F238E27FC236}">
                <a16:creationId xmlns:a16="http://schemas.microsoft.com/office/drawing/2014/main" id="{2F76CC41-7455-32E5-D1ED-7BC5A5CB7BE5}"/>
              </a:ext>
              <a:ext uri="{C183D7F6-B498-43B3-948B-1728B52AA6E4}">
                <adec:decorative xmlns:adec="http://schemas.microsoft.com/office/drawing/2017/decorative" val="1"/>
              </a:ext>
            </a:extLst>
          </p:cNvPr>
          <p:cNvSpPr/>
          <p:nvPr/>
        </p:nvSpPr>
        <p:spPr bwMode="auto">
          <a:xfrm>
            <a:off x="6873108" y="2897529"/>
            <a:ext cx="2675658" cy="2367411"/>
          </a:xfrm>
          <a:prstGeom prst="round2SameRect">
            <a:avLst>
              <a:gd name="adj1" fmla="val 3861"/>
              <a:gd name="adj2" fmla="val 0"/>
            </a:avLst>
          </a:prstGeom>
          <a:gradFill flip="none" rotWithShape="1">
            <a:gsLst>
              <a:gs pos="0">
                <a:schemeClr val="accent2"/>
              </a:gs>
              <a:gs pos="47000">
                <a:schemeClr val="bg1"/>
              </a:gs>
            </a:gsLst>
            <a:lin ang="2700000" scaled="1"/>
            <a:tileRect/>
          </a:gradFill>
          <a:ln>
            <a:gradFill>
              <a:gsLst>
                <a:gs pos="0">
                  <a:schemeClr val="accent1"/>
                </a:gs>
                <a:gs pos="99000">
                  <a:schemeClr val="bg2"/>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Round Same Side Corner Rectangle 19">
            <a:extLst>
              <a:ext uri="{FF2B5EF4-FFF2-40B4-BE49-F238E27FC236}">
                <a16:creationId xmlns:a16="http://schemas.microsoft.com/office/drawing/2014/main" id="{BDF1AE18-C49F-C176-B59B-35C794133591}"/>
              </a:ext>
              <a:ext uri="{C183D7F6-B498-43B3-948B-1728B52AA6E4}">
                <adec:decorative xmlns:adec="http://schemas.microsoft.com/office/drawing/2017/decorative" val="1"/>
              </a:ext>
            </a:extLst>
          </p:cNvPr>
          <p:cNvSpPr/>
          <p:nvPr/>
        </p:nvSpPr>
        <p:spPr bwMode="auto">
          <a:xfrm>
            <a:off x="635764" y="2897529"/>
            <a:ext cx="2675658" cy="3139565"/>
          </a:xfrm>
          <a:prstGeom prst="round2SameRect">
            <a:avLst>
              <a:gd name="adj1" fmla="val 3861"/>
              <a:gd name="adj2" fmla="val 0"/>
            </a:avLst>
          </a:prstGeom>
          <a:gradFill flip="none" rotWithShape="1">
            <a:gsLst>
              <a:gs pos="0">
                <a:schemeClr val="accent2"/>
              </a:gs>
              <a:gs pos="47000">
                <a:schemeClr val="bg1"/>
              </a:gs>
            </a:gsLst>
            <a:lin ang="2700000" scaled="1"/>
            <a:tileRect/>
          </a:gradFill>
          <a:ln>
            <a:gradFill>
              <a:gsLst>
                <a:gs pos="0">
                  <a:schemeClr val="accent1"/>
                </a:gs>
                <a:gs pos="99000">
                  <a:schemeClr val="bg2"/>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3B7910F1-81E7-6CDB-866E-37C3E7F7BA4B}"/>
              </a:ext>
            </a:extLst>
          </p:cNvPr>
          <p:cNvSpPr>
            <a:spLocks noGrp="1"/>
          </p:cNvSpPr>
          <p:nvPr>
            <p:ph type="title"/>
          </p:nvPr>
        </p:nvSpPr>
        <p:spPr/>
        <p:txBody>
          <a:bodyPr/>
          <a:lstStyle/>
          <a:p>
            <a:r>
              <a:rPr lang="en-US" dirty="0"/>
              <a:t>Arc-enabled data services business model comparison</a:t>
            </a:r>
          </a:p>
        </p:txBody>
      </p:sp>
      <p:sp>
        <p:nvSpPr>
          <p:cNvPr id="61" name="TextBox 60">
            <a:extLst>
              <a:ext uri="{FF2B5EF4-FFF2-40B4-BE49-F238E27FC236}">
                <a16:creationId xmlns:a16="http://schemas.microsoft.com/office/drawing/2014/main" id="{103DCC4C-C0A2-9B70-23F4-5B25101715E4}"/>
              </a:ext>
            </a:extLst>
          </p:cNvPr>
          <p:cNvSpPr txBox="1"/>
          <p:nvPr/>
        </p:nvSpPr>
        <p:spPr>
          <a:xfrm>
            <a:off x="997812" y="1447372"/>
            <a:ext cx="1964604"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Semibold"/>
                <a:ea typeface="+mn-ea"/>
                <a:cs typeface="Segoe UI Semilight" charset="0"/>
              </a:rPr>
              <a:t>Azure SQL</a:t>
            </a:r>
          </a:p>
        </p:txBody>
      </p:sp>
      <p:sp>
        <p:nvSpPr>
          <p:cNvPr id="62" name="Rounded Rectangle 61">
            <a:extLst>
              <a:ext uri="{FF2B5EF4-FFF2-40B4-BE49-F238E27FC236}">
                <a16:creationId xmlns:a16="http://schemas.microsoft.com/office/drawing/2014/main" id="{EA2F65AE-5C76-9018-D36C-1FF2C10E5FB8}"/>
              </a:ext>
            </a:extLst>
          </p:cNvPr>
          <p:cNvSpPr/>
          <p:nvPr/>
        </p:nvSpPr>
        <p:spPr>
          <a:xfrm>
            <a:off x="837114" y="2087765"/>
            <a:ext cx="2286000" cy="636372"/>
          </a:xfrm>
          <a:prstGeom prst="roundRect">
            <a:avLst/>
          </a:prstGeom>
          <a:gradFill>
            <a:gsLst>
              <a:gs pos="100000">
                <a:schemeClr val="accent2"/>
              </a:gs>
              <a:gs pos="64000">
                <a:schemeClr val="accent1"/>
              </a:gs>
            </a:gsLst>
            <a:lin ang="2700000" scaled="1"/>
          </a:gra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w="3175">
                  <a:noFill/>
                </a:ln>
                <a:solidFill>
                  <a:srgbClr val="000000"/>
                </a:solidFill>
                <a:effectLst/>
                <a:uLnTx/>
                <a:uFillTx/>
                <a:latin typeface="Segoe UI Semibold"/>
                <a:ea typeface="+mn-ea"/>
                <a:cs typeface="Segoe UI Semilight" charset="0"/>
              </a:rPr>
              <a:t>Azure add-on services**</a:t>
            </a:r>
          </a:p>
        </p:txBody>
      </p:sp>
      <p:sp>
        <p:nvSpPr>
          <p:cNvPr id="63" name="Rounded Rectangle 62">
            <a:extLst>
              <a:ext uri="{FF2B5EF4-FFF2-40B4-BE49-F238E27FC236}">
                <a16:creationId xmlns:a16="http://schemas.microsoft.com/office/drawing/2014/main" id="{F091D7DD-616D-FC05-D7E4-8D4C38BA658A}"/>
              </a:ext>
            </a:extLst>
          </p:cNvPr>
          <p:cNvSpPr/>
          <p:nvPr/>
        </p:nvSpPr>
        <p:spPr>
          <a:xfrm>
            <a:off x="892753" y="3052790"/>
            <a:ext cx="2174722" cy="564597"/>
          </a:xfrm>
          <a:prstGeom prst="roundRect">
            <a:avLst/>
          </a:prstGeom>
          <a:gradFill>
            <a:gsLst>
              <a:gs pos="0">
                <a:schemeClr val="accent2"/>
              </a:gs>
              <a:gs pos="100000">
                <a:schemeClr val="accent3"/>
              </a:gs>
            </a:gsLst>
            <a:lin ang="2700000" scaled="1"/>
          </a:gra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UI Semibold"/>
                <a:ea typeface="+mn-ea"/>
                <a:cs typeface="Segoe UI Semilight" charset="0"/>
              </a:rPr>
              <a:t>SQL license</a:t>
            </a:r>
          </a:p>
        </p:txBody>
      </p:sp>
      <p:sp>
        <p:nvSpPr>
          <p:cNvPr id="65" name="Rounded Rectangle 64">
            <a:extLst>
              <a:ext uri="{FF2B5EF4-FFF2-40B4-BE49-F238E27FC236}">
                <a16:creationId xmlns:a16="http://schemas.microsoft.com/office/drawing/2014/main" id="{02B56A65-EBCB-FAE6-9073-B6C031B752E9}"/>
              </a:ext>
            </a:extLst>
          </p:cNvPr>
          <p:cNvSpPr/>
          <p:nvPr/>
        </p:nvSpPr>
        <p:spPr>
          <a:xfrm>
            <a:off x="892753" y="4569601"/>
            <a:ext cx="2174722" cy="552580"/>
          </a:xfrm>
          <a:prstGeom prst="roundRect">
            <a:avLst/>
          </a:prstGeom>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Semibold"/>
                <a:ea typeface="+mn-ea"/>
                <a:cs typeface="Segoe UI Semilight" charset="0"/>
              </a:rPr>
              <a:t>Azure control plane (free)</a:t>
            </a:r>
          </a:p>
        </p:txBody>
      </p:sp>
      <p:sp>
        <p:nvSpPr>
          <p:cNvPr id="66" name="Rounded Rectangle 65">
            <a:extLst>
              <a:ext uri="{FF2B5EF4-FFF2-40B4-BE49-F238E27FC236}">
                <a16:creationId xmlns:a16="http://schemas.microsoft.com/office/drawing/2014/main" id="{4FA6D584-81C4-CD8C-5BB4-732AB861EB48}"/>
              </a:ext>
            </a:extLst>
          </p:cNvPr>
          <p:cNvSpPr/>
          <p:nvPr/>
        </p:nvSpPr>
        <p:spPr>
          <a:xfrm>
            <a:off x="892753" y="5315506"/>
            <a:ext cx="2174722" cy="552580"/>
          </a:xfrm>
          <a:prstGeom prst="roundRect">
            <a:avLst/>
          </a:prstGeom>
          <a:gradFill>
            <a:gsLst>
              <a:gs pos="0">
                <a:schemeClr val="accent2"/>
              </a:gs>
              <a:gs pos="100000">
                <a:schemeClr val="accent3"/>
              </a:gs>
            </a:gsLst>
            <a:lin ang="2700000" scaled="1"/>
          </a:gra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UI Semibold"/>
                <a:ea typeface="+mn-ea"/>
                <a:cs typeface="Segoe UI Semilight" charset="0"/>
              </a:rPr>
              <a:t>Azure infrastructure</a:t>
            </a:r>
          </a:p>
        </p:txBody>
      </p:sp>
      <p:sp>
        <p:nvSpPr>
          <p:cNvPr id="3" name="TextBox 2">
            <a:extLst>
              <a:ext uri="{FF2B5EF4-FFF2-40B4-BE49-F238E27FC236}">
                <a16:creationId xmlns:a16="http://schemas.microsoft.com/office/drawing/2014/main" id="{A9888B13-A970-5CEC-5E0A-EBBCFDFEBE7A}"/>
              </a:ext>
            </a:extLst>
          </p:cNvPr>
          <p:cNvSpPr txBox="1"/>
          <p:nvPr/>
        </p:nvSpPr>
        <p:spPr>
          <a:xfrm>
            <a:off x="4064078" y="1323586"/>
            <a:ext cx="2318421"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Semibold"/>
                <a:ea typeface="+mn-ea"/>
                <a:cs typeface="Segoe UI Semilight" charset="0"/>
              </a:rPr>
              <a:t>Azure Arc-enabled SQL Managed Instance</a:t>
            </a:r>
          </a:p>
        </p:txBody>
      </p:sp>
      <p:sp>
        <p:nvSpPr>
          <p:cNvPr id="6" name="Rounded Rectangle 5">
            <a:extLst>
              <a:ext uri="{FF2B5EF4-FFF2-40B4-BE49-F238E27FC236}">
                <a16:creationId xmlns:a16="http://schemas.microsoft.com/office/drawing/2014/main" id="{A93DD4EC-60C4-CE9E-6B9F-AE702C8C7398}"/>
              </a:ext>
            </a:extLst>
          </p:cNvPr>
          <p:cNvSpPr/>
          <p:nvPr/>
        </p:nvSpPr>
        <p:spPr>
          <a:xfrm>
            <a:off x="4135927" y="3052790"/>
            <a:ext cx="2174722" cy="564597"/>
          </a:xfrm>
          <a:prstGeom prst="roundRect">
            <a:avLst/>
          </a:prstGeom>
          <a:gradFill>
            <a:gsLst>
              <a:gs pos="0">
                <a:schemeClr val="accent2"/>
              </a:gs>
              <a:gs pos="100000">
                <a:schemeClr val="accent3"/>
              </a:gs>
            </a:gsLst>
            <a:lin ang="2700000" scaled="1"/>
          </a:gra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UI Semibold"/>
                <a:ea typeface="+mn-ea"/>
                <a:cs typeface="Segoe UI Semilight" charset="0"/>
              </a:rPr>
              <a:t>SQL license</a:t>
            </a:r>
          </a:p>
        </p:txBody>
      </p:sp>
      <p:sp>
        <p:nvSpPr>
          <p:cNvPr id="7" name="Rounded Rectangle 6">
            <a:extLst>
              <a:ext uri="{FF2B5EF4-FFF2-40B4-BE49-F238E27FC236}">
                <a16:creationId xmlns:a16="http://schemas.microsoft.com/office/drawing/2014/main" id="{BB0E63A7-739A-74C3-AFC6-449FF06CF416}"/>
              </a:ext>
            </a:extLst>
          </p:cNvPr>
          <p:cNvSpPr/>
          <p:nvPr/>
        </p:nvSpPr>
        <p:spPr>
          <a:xfrm>
            <a:off x="4135926" y="3823696"/>
            <a:ext cx="2174723" cy="545408"/>
          </a:xfrm>
          <a:prstGeom prst="roundRect">
            <a:avLst/>
          </a:prstGeom>
          <a:gradFill>
            <a:gsLst>
              <a:gs pos="0">
                <a:schemeClr val="accent2"/>
              </a:gs>
              <a:gs pos="100000">
                <a:schemeClr val="accent3"/>
              </a:gs>
            </a:gsLst>
            <a:lin ang="2700000" scaled="1"/>
          </a:gra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UI Semibold"/>
                <a:ea typeface="+mn-ea"/>
                <a:cs typeface="Segoe UI Semilight" charset="0"/>
              </a:rPr>
              <a:t>Azure SQL manageability (PaaS)</a:t>
            </a:r>
          </a:p>
        </p:txBody>
      </p:sp>
      <p:sp>
        <p:nvSpPr>
          <p:cNvPr id="8" name="Rounded Rectangle 7">
            <a:extLst>
              <a:ext uri="{FF2B5EF4-FFF2-40B4-BE49-F238E27FC236}">
                <a16:creationId xmlns:a16="http://schemas.microsoft.com/office/drawing/2014/main" id="{91FC1F21-888D-A989-E220-5258FACFD6DD}"/>
              </a:ext>
            </a:extLst>
          </p:cNvPr>
          <p:cNvSpPr/>
          <p:nvPr/>
        </p:nvSpPr>
        <p:spPr>
          <a:xfrm>
            <a:off x="4135927" y="4562342"/>
            <a:ext cx="2174722" cy="556313"/>
          </a:xfrm>
          <a:prstGeom prst="roundRect">
            <a:avLst/>
          </a:prstGeom>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Semibold"/>
                <a:ea typeface="+mn-ea"/>
                <a:cs typeface="Segoe UI Semilight" charset="0"/>
              </a:rPr>
              <a:t>Azure control plane via Azure Arc (free)</a:t>
            </a:r>
          </a:p>
        </p:txBody>
      </p:sp>
      <p:sp>
        <p:nvSpPr>
          <p:cNvPr id="9" name="Rounded Rectangle 8">
            <a:extLst>
              <a:ext uri="{FF2B5EF4-FFF2-40B4-BE49-F238E27FC236}">
                <a16:creationId xmlns:a16="http://schemas.microsoft.com/office/drawing/2014/main" id="{5C99594B-0440-8199-79FC-CF0D83F07914}"/>
              </a:ext>
            </a:extLst>
          </p:cNvPr>
          <p:cNvSpPr/>
          <p:nvPr/>
        </p:nvSpPr>
        <p:spPr>
          <a:xfrm>
            <a:off x="4080288" y="5356940"/>
            <a:ext cx="2286000" cy="517771"/>
          </a:xfrm>
          <a:prstGeom prst="roundRect">
            <a:avLst/>
          </a:prstGeom>
          <a:gradFill flip="none" rotWithShape="1">
            <a:gsLst>
              <a:gs pos="26000">
                <a:schemeClr val="accent6"/>
              </a:gs>
              <a:gs pos="100000">
                <a:schemeClr val="tx1"/>
              </a:gs>
            </a:gsLst>
            <a:lin ang="2700000" scaled="1"/>
            <a:tileRect/>
          </a:gra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w="3175">
                  <a:noFill/>
                </a:ln>
                <a:solidFill>
                  <a:srgbClr val="000000"/>
                </a:solidFill>
                <a:effectLst/>
                <a:uLnTx/>
                <a:uFillTx/>
                <a:latin typeface="Segoe UI Semibold"/>
                <a:ea typeface="+mn-ea"/>
                <a:cs typeface="Segoe UI Semilight" charset="0"/>
              </a:rPr>
              <a:t>Customer provided infrastructure</a:t>
            </a:r>
          </a:p>
        </p:txBody>
      </p:sp>
      <p:sp>
        <p:nvSpPr>
          <p:cNvPr id="12" name="TextBox 11">
            <a:extLst>
              <a:ext uri="{FF2B5EF4-FFF2-40B4-BE49-F238E27FC236}">
                <a16:creationId xmlns:a16="http://schemas.microsoft.com/office/drawing/2014/main" id="{404D3C77-E209-74F8-17BA-EE35B0618250}"/>
              </a:ext>
            </a:extLst>
          </p:cNvPr>
          <p:cNvSpPr txBox="1"/>
          <p:nvPr/>
        </p:nvSpPr>
        <p:spPr>
          <a:xfrm>
            <a:off x="7153646" y="1230458"/>
            <a:ext cx="2114582" cy="75713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Semibold"/>
                <a:ea typeface="+mn-ea"/>
                <a:cs typeface="Segoe UI Semilight" charset="0"/>
              </a:rPr>
              <a:t>Azure Arc-enabled SQL Server*            (pay-as-you-go)</a:t>
            </a:r>
          </a:p>
        </p:txBody>
      </p:sp>
      <p:sp>
        <p:nvSpPr>
          <p:cNvPr id="13" name="Rounded Rectangle 12">
            <a:extLst>
              <a:ext uri="{FF2B5EF4-FFF2-40B4-BE49-F238E27FC236}">
                <a16:creationId xmlns:a16="http://schemas.microsoft.com/office/drawing/2014/main" id="{1278ED89-30F3-2120-E1CB-FCA72E4FA7DB}"/>
              </a:ext>
            </a:extLst>
          </p:cNvPr>
          <p:cNvSpPr/>
          <p:nvPr/>
        </p:nvSpPr>
        <p:spPr>
          <a:xfrm>
            <a:off x="7123576" y="3052790"/>
            <a:ext cx="2174722" cy="564597"/>
          </a:xfrm>
          <a:prstGeom prst="roundRect">
            <a:avLst/>
          </a:prstGeom>
          <a:gradFill>
            <a:gsLst>
              <a:gs pos="0">
                <a:schemeClr val="accent2"/>
              </a:gs>
              <a:gs pos="100000">
                <a:schemeClr val="accent3"/>
              </a:gs>
            </a:gsLst>
            <a:lin ang="2700000" scaled="1"/>
          </a:gra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UI Semibold"/>
                <a:ea typeface="+mn-ea"/>
                <a:cs typeface="Segoe UI Semilight" charset="0"/>
              </a:rPr>
              <a:t>SQL license</a:t>
            </a:r>
          </a:p>
        </p:txBody>
      </p:sp>
      <p:sp>
        <p:nvSpPr>
          <p:cNvPr id="14" name="Rounded Rectangle 13">
            <a:extLst>
              <a:ext uri="{FF2B5EF4-FFF2-40B4-BE49-F238E27FC236}">
                <a16:creationId xmlns:a16="http://schemas.microsoft.com/office/drawing/2014/main" id="{397D97D9-1992-F289-B439-8C69B0CEE5B3}"/>
              </a:ext>
            </a:extLst>
          </p:cNvPr>
          <p:cNvSpPr/>
          <p:nvPr/>
        </p:nvSpPr>
        <p:spPr>
          <a:xfrm>
            <a:off x="7123576" y="3786769"/>
            <a:ext cx="2174722" cy="556313"/>
          </a:xfrm>
          <a:prstGeom prst="roundRect">
            <a:avLst/>
          </a:prstGeom>
          <a:noFill/>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UI Semibold"/>
                <a:ea typeface="+mn-ea"/>
                <a:cs typeface="Segoe UI Semilight" charset="0"/>
              </a:rPr>
              <a:t>Azure SQL manageability (IaaS free)</a:t>
            </a:r>
          </a:p>
        </p:txBody>
      </p:sp>
      <p:sp>
        <p:nvSpPr>
          <p:cNvPr id="15" name="Rounded Rectangle 14">
            <a:extLst>
              <a:ext uri="{FF2B5EF4-FFF2-40B4-BE49-F238E27FC236}">
                <a16:creationId xmlns:a16="http://schemas.microsoft.com/office/drawing/2014/main" id="{69C64916-E349-F8D8-2DD1-C7946F0E87E0}"/>
              </a:ext>
            </a:extLst>
          </p:cNvPr>
          <p:cNvSpPr/>
          <p:nvPr/>
        </p:nvSpPr>
        <p:spPr>
          <a:xfrm>
            <a:off x="7067937" y="5321826"/>
            <a:ext cx="2286000" cy="547795"/>
          </a:xfrm>
          <a:prstGeom prst="roundRect">
            <a:avLst/>
          </a:prstGeom>
          <a:gradFill flip="none" rotWithShape="1">
            <a:gsLst>
              <a:gs pos="26000">
                <a:schemeClr val="accent6"/>
              </a:gs>
              <a:gs pos="100000">
                <a:schemeClr val="tx1"/>
              </a:gs>
            </a:gsLst>
            <a:lin ang="2700000" scaled="1"/>
            <a:tileRect/>
          </a:gra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w="3175">
                  <a:noFill/>
                </a:ln>
                <a:solidFill>
                  <a:srgbClr val="000000"/>
                </a:solidFill>
                <a:effectLst/>
                <a:uLnTx/>
                <a:uFillTx/>
                <a:latin typeface="Segoe UI Semibold"/>
                <a:ea typeface="+mn-ea"/>
                <a:cs typeface="Segoe UI Semilight" charset="0"/>
              </a:rPr>
              <a:t>Customer provided infrastructure</a:t>
            </a:r>
          </a:p>
        </p:txBody>
      </p:sp>
      <p:sp>
        <p:nvSpPr>
          <p:cNvPr id="16" name="Rounded Rectangle 15">
            <a:extLst>
              <a:ext uri="{FF2B5EF4-FFF2-40B4-BE49-F238E27FC236}">
                <a16:creationId xmlns:a16="http://schemas.microsoft.com/office/drawing/2014/main" id="{7899C4F4-7E86-284F-A9E2-ED352E45D456}"/>
              </a:ext>
            </a:extLst>
          </p:cNvPr>
          <p:cNvSpPr/>
          <p:nvPr/>
        </p:nvSpPr>
        <p:spPr>
          <a:xfrm>
            <a:off x="7123576" y="4562342"/>
            <a:ext cx="2174722" cy="547794"/>
          </a:xfrm>
          <a:prstGeom prst="roundRect">
            <a:avLst/>
          </a:prstGeom>
          <a:noFill/>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Semibold"/>
                <a:ea typeface="+mn-ea"/>
                <a:cs typeface="Segoe UI Semilight" charset="0"/>
              </a:rPr>
              <a:t>Azure control plane via Azure Arc (free)</a:t>
            </a:r>
          </a:p>
        </p:txBody>
      </p:sp>
      <p:sp>
        <p:nvSpPr>
          <p:cNvPr id="25" name="Text Placeholder 6">
            <a:extLst>
              <a:ext uri="{FF2B5EF4-FFF2-40B4-BE49-F238E27FC236}">
                <a16:creationId xmlns:a16="http://schemas.microsoft.com/office/drawing/2014/main" id="{C58137D3-0EDA-C222-7A76-A075DDBDB9D7}"/>
              </a:ext>
            </a:extLst>
          </p:cNvPr>
          <p:cNvSpPr txBox="1">
            <a:spLocks/>
          </p:cNvSpPr>
          <p:nvPr/>
        </p:nvSpPr>
        <p:spPr>
          <a:xfrm>
            <a:off x="10335722" y="4261710"/>
            <a:ext cx="1300501" cy="15095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Not provided by MSFT</a:t>
            </a:r>
          </a:p>
        </p:txBody>
      </p:sp>
      <p:sp>
        <p:nvSpPr>
          <p:cNvPr id="26" name="Text Placeholder 6">
            <a:extLst>
              <a:ext uri="{FF2B5EF4-FFF2-40B4-BE49-F238E27FC236}">
                <a16:creationId xmlns:a16="http://schemas.microsoft.com/office/drawing/2014/main" id="{6A8C822A-BE9C-8E15-A9DB-E6AC548D6490}"/>
              </a:ext>
            </a:extLst>
          </p:cNvPr>
          <p:cNvSpPr txBox="1">
            <a:spLocks/>
          </p:cNvSpPr>
          <p:nvPr/>
        </p:nvSpPr>
        <p:spPr>
          <a:xfrm>
            <a:off x="10335722" y="5371093"/>
            <a:ext cx="1264692" cy="17739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Charged in the SKU</a:t>
            </a:r>
          </a:p>
        </p:txBody>
      </p:sp>
      <p:sp>
        <p:nvSpPr>
          <p:cNvPr id="27" name="Rectangle 26">
            <a:extLst>
              <a:ext uri="{FF2B5EF4-FFF2-40B4-BE49-F238E27FC236}">
                <a16:creationId xmlns:a16="http://schemas.microsoft.com/office/drawing/2014/main" id="{03E2E6C8-6251-BD3F-710C-DD8534D4D2B5}"/>
              </a:ext>
              <a:ext uri="{C183D7F6-B498-43B3-948B-1728B52AA6E4}">
                <adec:decorative xmlns:adec="http://schemas.microsoft.com/office/drawing/2017/decorative" val="1"/>
              </a:ext>
            </a:extLst>
          </p:cNvPr>
          <p:cNvSpPr/>
          <p:nvPr/>
        </p:nvSpPr>
        <p:spPr bwMode="auto">
          <a:xfrm>
            <a:off x="9918809" y="5005757"/>
            <a:ext cx="274320" cy="13716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Text Placeholder 6">
            <a:extLst>
              <a:ext uri="{FF2B5EF4-FFF2-40B4-BE49-F238E27FC236}">
                <a16:creationId xmlns:a16="http://schemas.microsoft.com/office/drawing/2014/main" id="{6C844215-4D4E-429C-6F1F-D6A105C38990}"/>
              </a:ext>
            </a:extLst>
          </p:cNvPr>
          <p:cNvSpPr txBox="1">
            <a:spLocks/>
          </p:cNvSpPr>
          <p:nvPr/>
        </p:nvSpPr>
        <p:spPr>
          <a:xfrm>
            <a:off x="10335722" y="4883735"/>
            <a:ext cx="1264692" cy="381205"/>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Additional cost</a:t>
            </a:r>
            <a:endParaRPr kumimoji="0" lang="en-US" sz="1000" b="1"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3AC84B2-AEA2-1128-46DE-F8620F552B07}"/>
              </a:ext>
              <a:ext uri="{C183D7F6-B498-43B3-948B-1728B52AA6E4}">
                <adec:decorative xmlns:adec="http://schemas.microsoft.com/office/drawing/2017/decorative" val="1"/>
              </a:ext>
            </a:extLst>
          </p:cNvPr>
          <p:cNvSpPr/>
          <p:nvPr/>
        </p:nvSpPr>
        <p:spPr bwMode="auto">
          <a:xfrm>
            <a:off x="9911058" y="4277416"/>
            <a:ext cx="274320" cy="1371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21E454FF-1FD6-2F75-FE19-A3A596DC69E1}"/>
              </a:ext>
              <a:ext uri="{C183D7F6-B498-43B3-948B-1728B52AA6E4}">
                <adec:decorative xmlns:adec="http://schemas.microsoft.com/office/drawing/2017/decorative" val="1"/>
              </a:ext>
            </a:extLst>
          </p:cNvPr>
          <p:cNvSpPr/>
          <p:nvPr/>
        </p:nvSpPr>
        <p:spPr bwMode="auto">
          <a:xfrm>
            <a:off x="9918809" y="5371870"/>
            <a:ext cx="274320" cy="13716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A19C9482-4D37-A825-BFF5-9A28624D4DF9}"/>
              </a:ext>
              <a:ext uri="{C183D7F6-B498-43B3-948B-1728B52AA6E4}">
                <adec:decorative xmlns:adec="http://schemas.microsoft.com/office/drawing/2017/decorative" val="1"/>
              </a:ext>
            </a:extLst>
          </p:cNvPr>
          <p:cNvSpPr txBox="1"/>
          <p:nvPr/>
        </p:nvSpPr>
        <p:spPr>
          <a:xfrm>
            <a:off x="9918809" y="5734631"/>
            <a:ext cx="274320" cy="133848"/>
          </a:xfrm>
          <a:prstGeom prst="rect">
            <a:avLst/>
          </a:prstGeom>
          <a:noFill/>
          <a:ln w="19050" cap="flat" cmpd="sng" algn="ctr">
            <a:gradFill>
              <a:gsLst>
                <a:gs pos="0">
                  <a:schemeClr val="accent1"/>
                </a:gs>
                <a:gs pos="70000">
                  <a:schemeClr val="bg2"/>
                </a:gs>
              </a:gsLst>
              <a:lin ang="5400000" scaled="1"/>
            </a:gra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 </a:t>
            </a:r>
          </a:p>
        </p:txBody>
      </p:sp>
      <p:sp>
        <p:nvSpPr>
          <p:cNvPr id="32" name="Text Placeholder 6">
            <a:extLst>
              <a:ext uri="{FF2B5EF4-FFF2-40B4-BE49-F238E27FC236}">
                <a16:creationId xmlns:a16="http://schemas.microsoft.com/office/drawing/2014/main" id="{286832BA-C4B4-E57B-B15F-34149EFBC174}"/>
              </a:ext>
            </a:extLst>
          </p:cNvPr>
          <p:cNvSpPr txBox="1">
            <a:spLocks/>
          </p:cNvSpPr>
          <p:nvPr/>
        </p:nvSpPr>
        <p:spPr>
          <a:xfrm>
            <a:off x="10335722" y="5685145"/>
            <a:ext cx="1505927" cy="276370"/>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Azure/Arc SQL SKU</a:t>
            </a:r>
            <a:endParaRPr kumimoji="0" lang="en-US" sz="1000" b="1"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DC69B0A-13BF-A234-F4CA-2BF610259EBB}"/>
              </a:ext>
              <a:ext uri="{C183D7F6-B498-43B3-948B-1728B52AA6E4}">
                <adec:decorative xmlns:adec="http://schemas.microsoft.com/office/drawing/2017/decorative" val="1"/>
              </a:ext>
            </a:extLst>
          </p:cNvPr>
          <p:cNvSpPr/>
          <p:nvPr/>
        </p:nvSpPr>
        <p:spPr>
          <a:xfrm>
            <a:off x="9918809" y="4639644"/>
            <a:ext cx="274320" cy="137160"/>
          </a:xfrm>
          <a:prstGeom prst="rect">
            <a:avLst/>
          </a:prstGeom>
          <a:ln>
            <a:solidFill>
              <a:srgbClr val="0078D4"/>
            </a:solidFill>
          </a:ln>
        </p:spPr>
        <p:txBody>
          <a:bodyPr wrap="square" lIns="91440" tIns="45720" rIns="91440" bIns="4572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w="3175">
                <a:noFill/>
              </a:ln>
              <a:solidFill>
                <a:srgbClr val="FFFFFF"/>
              </a:solidFill>
              <a:effectLst/>
              <a:uLnTx/>
              <a:uFillTx/>
              <a:latin typeface="Segoe UI Semibold"/>
              <a:ea typeface="+mn-ea"/>
              <a:cs typeface="Segoe UI Semilight" charset="0"/>
            </a:endParaRPr>
          </a:p>
        </p:txBody>
      </p:sp>
      <p:sp>
        <p:nvSpPr>
          <p:cNvPr id="34" name="Text Placeholder 6">
            <a:extLst>
              <a:ext uri="{FF2B5EF4-FFF2-40B4-BE49-F238E27FC236}">
                <a16:creationId xmlns:a16="http://schemas.microsoft.com/office/drawing/2014/main" id="{18F5F3E2-2A40-CF1C-0D8F-BE57E20E3395}"/>
              </a:ext>
            </a:extLst>
          </p:cNvPr>
          <p:cNvSpPr txBox="1">
            <a:spLocks/>
          </p:cNvSpPr>
          <p:nvPr/>
        </p:nvSpPr>
        <p:spPr>
          <a:xfrm>
            <a:off x="10335722" y="4645397"/>
            <a:ext cx="1300501" cy="15095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Free</a:t>
            </a:r>
          </a:p>
        </p:txBody>
      </p:sp>
      <p:sp>
        <p:nvSpPr>
          <p:cNvPr id="22" name="Rounded Rectangle 21">
            <a:extLst>
              <a:ext uri="{FF2B5EF4-FFF2-40B4-BE49-F238E27FC236}">
                <a16:creationId xmlns:a16="http://schemas.microsoft.com/office/drawing/2014/main" id="{A78374B1-2D15-F3BA-67B7-EBCB17864BD5}"/>
              </a:ext>
            </a:extLst>
          </p:cNvPr>
          <p:cNvSpPr/>
          <p:nvPr/>
        </p:nvSpPr>
        <p:spPr>
          <a:xfrm>
            <a:off x="4080288" y="2083039"/>
            <a:ext cx="2286000" cy="636372"/>
          </a:xfrm>
          <a:prstGeom prst="roundRect">
            <a:avLst/>
          </a:prstGeom>
          <a:gradFill>
            <a:gsLst>
              <a:gs pos="100000">
                <a:schemeClr val="accent2"/>
              </a:gs>
              <a:gs pos="64000">
                <a:schemeClr val="accent1"/>
              </a:gs>
            </a:gsLst>
            <a:lin ang="2700000" scaled="1"/>
          </a:gra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w="3175">
                  <a:noFill/>
                </a:ln>
                <a:solidFill>
                  <a:srgbClr val="000000"/>
                </a:solidFill>
                <a:effectLst/>
                <a:uLnTx/>
                <a:uFillTx/>
                <a:latin typeface="Segoe UI Semibold"/>
                <a:ea typeface="+mn-ea"/>
                <a:cs typeface="Segoe UI Semilight" charset="0"/>
              </a:rPr>
              <a:t>Azure add-on services**</a:t>
            </a:r>
          </a:p>
        </p:txBody>
      </p:sp>
      <p:sp>
        <p:nvSpPr>
          <p:cNvPr id="24" name="Rounded Rectangle 23">
            <a:extLst>
              <a:ext uri="{FF2B5EF4-FFF2-40B4-BE49-F238E27FC236}">
                <a16:creationId xmlns:a16="http://schemas.microsoft.com/office/drawing/2014/main" id="{515E588C-AB02-69FF-D34D-57057B7055A9}"/>
              </a:ext>
            </a:extLst>
          </p:cNvPr>
          <p:cNvSpPr/>
          <p:nvPr/>
        </p:nvSpPr>
        <p:spPr>
          <a:xfrm>
            <a:off x="7067937" y="2083296"/>
            <a:ext cx="2286000" cy="636372"/>
          </a:xfrm>
          <a:prstGeom prst="roundRect">
            <a:avLst/>
          </a:prstGeom>
          <a:gradFill>
            <a:gsLst>
              <a:gs pos="100000">
                <a:schemeClr val="accent2"/>
              </a:gs>
              <a:gs pos="64000">
                <a:schemeClr val="accent1"/>
              </a:gs>
            </a:gsLst>
            <a:lin ang="2700000" scaled="1"/>
          </a:gra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w="3175">
                  <a:noFill/>
                </a:ln>
                <a:solidFill>
                  <a:srgbClr val="000000"/>
                </a:solidFill>
                <a:effectLst/>
                <a:uLnTx/>
                <a:uFillTx/>
                <a:latin typeface="Segoe UI Semibold"/>
                <a:ea typeface="+mn-ea"/>
                <a:cs typeface="Segoe UI Semilight" charset="0"/>
              </a:rPr>
              <a:t>Azure add-on services**</a:t>
            </a:r>
          </a:p>
        </p:txBody>
      </p:sp>
      <p:cxnSp>
        <p:nvCxnSpPr>
          <p:cNvPr id="37" name="Straight Connector 36">
            <a:extLst>
              <a:ext uri="{FF2B5EF4-FFF2-40B4-BE49-F238E27FC236}">
                <a16:creationId xmlns:a16="http://schemas.microsoft.com/office/drawing/2014/main" id="{4F20DBC6-8627-A74D-A131-57981102814A}"/>
              </a:ext>
              <a:ext uri="{C183D7F6-B498-43B3-948B-1728B52AA6E4}">
                <adec:decorative xmlns:adec="http://schemas.microsoft.com/office/drawing/2017/decorative" val="1"/>
              </a:ext>
            </a:extLst>
          </p:cNvPr>
          <p:cNvCxnSpPr>
            <a:cxnSpLocks/>
          </p:cNvCxnSpPr>
          <p:nvPr/>
        </p:nvCxnSpPr>
        <p:spPr>
          <a:xfrm>
            <a:off x="3579223" y="1378364"/>
            <a:ext cx="0" cy="5406483"/>
          </a:xfrm>
          <a:prstGeom prst="line">
            <a:avLst/>
          </a:prstGeom>
          <a:ln w="9525">
            <a:gradFill>
              <a:gsLst>
                <a:gs pos="0">
                  <a:schemeClr val="accent2"/>
                </a:gs>
                <a:gs pos="100000">
                  <a:schemeClr val="bg1"/>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9422C37A-FD9D-4B74-E14F-E1D1B246E401}"/>
              </a:ext>
              <a:ext uri="{C183D7F6-B498-43B3-948B-1728B52AA6E4}">
                <adec:decorative xmlns:adec="http://schemas.microsoft.com/office/drawing/2017/decorative" val="1"/>
              </a:ext>
            </a:extLst>
          </p:cNvPr>
          <p:cNvGrpSpPr/>
          <p:nvPr/>
        </p:nvGrpSpPr>
        <p:grpSpPr>
          <a:xfrm>
            <a:off x="892753" y="3816524"/>
            <a:ext cx="2174722" cy="559752"/>
            <a:chOff x="892753" y="3816524"/>
            <a:chExt cx="2174722" cy="559752"/>
          </a:xfrm>
        </p:grpSpPr>
        <p:sp>
          <p:nvSpPr>
            <p:cNvPr id="46" name="Right Triangle 45">
              <a:extLst>
                <a:ext uri="{FF2B5EF4-FFF2-40B4-BE49-F238E27FC236}">
                  <a16:creationId xmlns:a16="http://schemas.microsoft.com/office/drawing/2014/main" id="{5380ADF4-0579-25EF-81AC-9049BC1E2A5C}"/>
                </a:ext>
              </a:extLst>
            </p:cNvPr>
            <p:cNvSpPr/>
            <p:nvPr/>
          </p:nvSpPr>
          <p:spPr bwMode="auto">
            <a:xfrm flipV="1">
              <a:off x="967519" y="3817884"/>
              <a:ext cx="1994897" cy="558392"/>
            </a:xfrm>
            <a:prstGeom prst="r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40" name="Rounded Rectangle 39">
              <a:extLst>
                <a:ext uri="{FF2B5EF4-FFF2-40B4-BE49-F238E27FC236}">
                  <a16:creationId xmlns:a16="http://schemas.microsoft.com/office/drawing/2014/main" id="{3FE2702E-9481-8934-6F0A-1BADBCAF4DB3}"/>
                </a:ext>
              </a:extLst>
            </p:cNvPr>
            <p:cNvSpPr/>
            <p:nvPr/>
          </p:nvSpPr>
          <p:spPr>
            <a:xfrm>
              <a:off x="892754" y="3816524"/>
              <a:ext cx="473156" cy="552580"/>
            </a:xfrm>
            <a:custGeom>
              <a:avLst/>
              <a:gdLst>
                <a:gd name="connsiteX0" fmla="*/ 0 w 473156"/>
                <a:gd name="connsiteY0" fmla="*/ 78861 h 552580"/>
                <a:gd name="connsiteX1" fmla="*/ 78861 w 473156"/>
                <a:gd name="connsiteY1" fmla="*/ 0 h 552580"/>
                <a:gd name="connsiteX2" fmla="*/ 394295 w 473156"/>
                <a:gd name="connsiteY2" fmla="*/ 0 h 552580"/>
                <a:gd name="connsiteX3" fmla="*/ 473156 w 473156"/>
                <a:gd name="connsiteY3" fmla="*/ 78861 h 552580"/>
                <a:gd name="connsiteX4" fmla="*/ 473156 w 473156"/>
                <a:gd name="connsiteY4" fmla="*/ 473719 h 552580"/>
                <a:gd name="connsiteX5" fmla="*/ 394295 w 473156"/>
                <a:gd name="connsiteY5" fmla="*/ 552580 h 552580"/>
                <a:gd name="connsiteX6" fmla="*/ 78861 w 473156"/>
                <a:gd name="connsiteY6" fmla="*/ 552580 h 552580"/>
                <a:gd name="connsiteX7" fmla="*/ 0 w 473156"/>
                <a:gd name="connsiteY7" fmla="*/ 473719 h 552580"/>
                <a:gd name="connsiteX8" fmla="*/ 0 w 473156"/>
                <a:gd name="connsiteY8" fmla="*/ 78861 h 552580"/>
                <a:gd name="connsiteX0" fmla="*/ 0 w 473156"/>
                <a:gd name="connsiteY0" fmla="*/ 78861 h 556374"/>
                <a:gd name="connsiteX1" fmla="*/ 78861 w 473156"/>
                <a:gd name="connsiteY1" fmla="*/ 0 h 556374"/>
                <a:gd name="connsiteX2" fmla="*/ 394295 w 473156"/>
                <a:gd name="connsiteY2" fmla="*/ 0 h 556374"/>
                <a:gd name="connsiteX3" fmla="*/ 473156 w 473156"/>
                <a:gd name="connsiteY3" fmla="*/ 78861 h 556374"/>
                <a:gd name="connsiteX4" fmla="*/ 473156 w 473156"/>
                <a:gd name="connsiteY4" fmla="*/ 473719 h 556374"/>
                <a:gd name="connsiteX5" fmla="*/ 124907 w 473156"/>
                <a:gd name="connsiteY5" fmla="*/ 556374 h 556374"/>
                <a:gd name="connsiteX6" fmla="*/ 78861 w 473156"/>
                <a:gd name="connsiteY6" fmla="*/ 552580 h 556374"/>
                <a:gd name="connsiteX7" fmla="*/ 0 w 473156"/>
                <a:gd name="connsiteY7" fmla="*/ 473719 h 556374"/>
                <a:gd name="connsiteX8" fmla="*/ 0 w 473156"/>
                <a:gd name="connsiteY8" fmla="*/ 78861 h 556374"/>
                <a:gd name="connsiteX0" fmla="*/ 0 w 473156"/>
                <a:gd name="connsiteY0" fmla="*/ 78861 h 557436"/>
                <a:gd name="connsiteX1" fmla="*/ 78861 w 473156"/>
                <a:gd name="connsiteY1" fmla="*/ 0 h 557436"/>
                <a:gd name="connsiteX2" fmla="*/ 394295 w 473156"/>
                <a:gd name="connsiteY2" fmla="*/ 0 h 557436"/>
                <a:gd name="connsiteX3" fmla="*/ 473156 w 473156"/>
                <a:gd name="connsiteY3" fmla="*/ 78861 h 557436"/>
                <a:gd name="connsiteX4" fmla="*/ 473156 w 473156"/>
                <a:gd name="connsiteY4" fmla="*/ 473719 h 557436"/>
                <a:gd name="connsiteX5" fmla="*/ 124907 w 473156"/>
                <a:gd name="connsiteY5" fmla="*/ 556374 h 557436"/>
                <a:gd name="connsiteX6" fmla="*/ 78861 w 473156"/>
                <a:gd name="connsiteY6" fmla="*/ 552580 h 557436"/>
                <a:gd name="connsiteX7" fmla="*/ 0 w 473156"/>
                <a:gd name="connsiteY7" fmla="*/ 473719 h 557436"/>
                <a:gd name="connsiteX8" fmla="*/ 0 w 473156"/>
                <a:gd name="connsiteY8" fmla="*/ 78861 h 557436"/>
                <a:gd name="connsiteX0" fmla="*/ 0 w 473156"/>
                <a:gd name="connsiteY0" fmla="*/ 78861 h 557436"/>
                <a:gd name="connsiteX1" fmla="*/ 78861 w 473156"/>
                <a:gd name="connsiteY1" fmla="*/ 0 h 557436"/>
                <a:gd name="connsiteX2" fmla="*/ 394295 w 473156"/>
                <a:gd name="connsiteY2" fmla="*/ 0 h 557436"/>
                <a:gd name="connsiteX3" fmla="*/ 473156 w 473156"/>
                <a:gd name="connsiteY3" fmla="*/ 78861 h 557436"/>
                <a:gd name="connsiteX4" fmla="*/ 347948 w 473156"/>
                <a:gd name="connsiteY4" fmla="*/ 416806 h 557436"/>
                <a:gd name="connsiteX5" fmla="*/ 124907 w 473156"/>
                <a:gd name="connsiteY5" fmla="*/ 556374 h 557436"/>
                <a:gd name="connsiteX6" fmla="*/ 78861 w 473156"/>
                <a:gd name="connsiteY6" fmla="*/ 552580 h 557436"/>
                <a:gd name="connsiteX7" fmla="*/ 0 w 473156"/>
                <a:gd name="connsiteY7" fmla="*/ 473719 h 557436"/>
                <a:gd name="connsiteX8" fmla="*/ 0 w 473156"/>
                <a:gd name="connsiteY8" fmla="*/ 78861 h 557436"/>
                <a:gd name="connsiteX0" fmla="*/ 0 w 473156"/>
                <a:gd name="connsiteY0" fmla="*/ 78861 h 552580"/>
                <a:gd name="connsiteX1" fmla="*/ 78861 w 473156"/>
                <a:gd name="connsiteY1" fmla="*/ 0 h 552580"/>
                <a:gd name="connsiteX2" fmla="*/ 394295 w 473156"/>
                <a:gd name="connsiteY2" fmla="*/ 0 h 552580"/>
                <a:gd name="connsiteX3" fmla="*/ 473156 w 473156"/>
                <a:gd name="connsiteY3" fmla="*/ 78861 h 552580"/>
                <a:gd name="connsiteX4" fmla="*/ 347948 w 473156"/>
                <a:gd name="connsiteY4" fmla="*/ 416806 h 552580"/>
                <a:gd name="connsiteX5" fmla="*/ 178025 w 473156"/>
                <a:gd name="connsiteY5" fmla="*/ 514638 h 552580"/>
                <a:gd name="connsiteX6" fmla="*/ 78861 w 473156"/>
                <a:gd name="connsiteY6" fmla="*/ 552580 h 552580"/>
                <a:gd name="connsiteX7" fmla="*/ 0 w 473156"/>
                <a:gd name="connsiteY7" fmla="*/ 473719 h 552580"/>
                <a:gd name="connsiteX8" fmla="*/ 0 w 473156"/>
                <a:gd name="connsiteY8" fmla="*/ 78861 h 552580"/>
                <a:gd name="connsiteX0" fmla="*/ 0 w 473156"/>
                <a:gd name="connsiteY0" fmla="*/ 78861 h 552580"/>
                <a:gd name="connsiteX1" fmla="*/ 78861 w 473156"/>
                <a:gd name="connsiteY1" fmla="*/ 0 h 552580"/>
                <a:gd name="connsiteX2" fmla="*/ 394295 w 473156"/>
                <a:gd name="connsiteY2" fmla="*/ 0 h 552580"/>
                <a:gd name="connsiteX3" fmla="*/ 473156 w 473156"/>
                <a:gd name="connsiteY3" fmla="*/ 78861 h 552580"/>
                <a:gd name="connsiteX4" fmla="*/ 347948 w 473156"/>
                <a:gd name="connsiteY4" fmla="*/ 416806 h 552580"/>
                <a:gd name="connsiteX5" fmla="*/ 178025 w 473156"/>
                <a:gd name="connsiteY5" fmla="*/ 514638 h 552580"/>
                <a:gd name="connsiteX6" fmla="*/ 78861 w 473156"/>
                <a:gd name="connsiteY6" fmla="*/ 552580 h 552580"/>
                <a:gd name="connsiteX7" fmla="*/ 0 w 473156"/>
                <a:gd name="connsiteY7" fmla="*/ 473719 h 552580"/>
                <a:gd name="connsiteX8" fmla="*/ 0 w 473156"/>
                <a:gd name="connsiteY8" fmla="*/ 78861 h 552580"/>
                <a:gd name="connsiteX0" fmla="*/ 0 w 473156"/>
                <a:gd name="connsiteY0" fmla="*/ 78861 h 552580"/>
                <a:gd name="connsiteX1" fmla="*/ 78861 w 473156"/>
                <a:gd name="connsiteY1" fmla="*/ 0 h 552580"/>
                <a:gd name="connsiteX2" fmla="*/ 394295 w 473156"/>
                <a:gd name="connsiteY2" fmla="*/ 0 h 552580"/>
                <a:gd name="connsiteX3" fmla="*/ 473156 w 473156"/>
                <a:gd name="connsiteY3" fmla="*/ 78861 h 552580"/>
                <a:gd name="connsiteX4" fmla="*/ 347948 w 473156"/>
                <a:gd name="connsiteY4" fmla="*/ 416806 h 552580"/>
                <a:gd name="connsiteX5" fmla="*/ 143877 w 473156"/>
                <a:gd name="connsiteY5" fmla="*/ 518432 h 552580"/>
                <a:gd name="connsiteX6" fmla="*/ 78861 w 473156"/>
                <a:gd name="connsiteY6" fmla="*/ 552580 h 552580"/>
                <a:gd name="connsiteX7" fmla="*/ 0 w 473156"/>
                <a:gd name="connsiteY7" fmla="*/ 473719 h 552580"/>
                <a:gd name="connsiteX8" fmla="*/ 0 w 473156"/>
                <a:gd name="connsiteY8" fmla="*/ 78861 h 552580"/>
                <a:gd name="connsiteX0" fmla="*/ 0 w 473156"/>
                <a:gd name="connsiteY0" fmla="*/ 78861 h 552580"/>
                <a:gd name="connsiteX1" fmla="*/ 78861 w 473156"/>
                <a:gd name="connsiteY1" fmla="*/ 0 h 552580"/>
                <a:gd name="connsiteX2" fmla="*/ 394295 w 473156"/>
                <a:gd name="connsiteY2" fmla="*/ 0 h 552580"/>
                <a:gd name="connsiteX3" fmla="*/ 473156 w 473156"/>
                <a:gd name="connsiteY3" fmla="*/ 78861 h 552580"/>
                <a:gd name="connsiteX4" fmla="*/ 347948 w 473156"/>
                <a:gd name="connsiteY4" fmla="*/ 416806 h 552580"/>
                <a:gd name="connsiteX5" fmla="*/ 143877 w 473156"/>
                <a:gd name="connsiteY5" fmla="*/ 518432 h 552580"/>
                <a:gd name="connsiteX6" fmla="*/ 78861 w 473156"/>
                <a:gd name="connsiteY6" fmla="*/ 552580 h 552580"/>
                <a:gd name="connsiteX7" fmla="*/ 0 w 473156"/>
                <a:gd name="connsiteY7" fmla="*/ 473719 h 552580"/>
                <a:gd name="connsiteX8" fmla="*/ 0 w 473156"/>
                <a:gd name="connsiteY8" fmla="*/ 78861 h 552580"/>
                <a:gd name="connsiteX0" fmla="*/ 0 w 473156"/>
                <a:gd name="connsiteY0" fmla="*/ 78861 h 552580"/>
                <a:gd name="connsiteX1" fmla="*/ 78861 w 473156"/>
                <a:gd name="connsiteY1" fmla="*/ 0 h 552580"/>
                <a:gd name="connsiteX2" fmla="*/ 394295 w 473156"/>
                <a:gd name="connsiteY2" fmla="*/ 0 h 552580"/>
                <a:gd name="connsiteX3" fmla="*/ 473156 w 473156"/>
                <a:gd name="connsiteY3" fmla="*/ 78861 h 552580"/>
                <a:gd name="connsiteX4" fmla="*/ 347948 w 473156"/>
                <a:gd name="connsiteY4" fmla="*/ 416806 h 552580"/>
                <a:gd name="connsiteX5" fmla="*/ 174230 w 473156"/>
                <a:gd name="connsiteY5" fmla="*/ 522227 h 552580"/>
                <a:gd name="connsiteX6" fmla="*/ 78861 w 473156"/>
                <a:gd name="connsiteY6" fmla="*/ 552580 h 552580"/>
                <a:gd name="connsiteX7" fmla="*/ 0 w 473156"/>
                <a:gd name="connsiteY7" fmla="*/ 473719 h 552580"/>
                <a:gd name="connsiteX8" fmla="*/ 0 w 473156"/>
                <a:gd name="connsiteY8" fmla="*/ 78861 h 552580"/>
                <a:gd name="connsiteX0" fmla="*/ 0 w 473156"/>
                <a:gd name="connsiteY0" fmla="*/ 78861 h 552580"/>
                <a:gd name="connsiteX1" fmla="*/ 78861 w 473156"/>
                <a:gd name="connsiteY1" fmla="*/ 0 h 552580"/>
                <a:gd name="connsiteX2" fmla="*/ 394295 w 473156"/>
                <a:gd name="connsiteY2" fmla="*/ 0 h 552580"/>
                <a:gd name="connsiteX3" fmla="*/ 473156 w 473156"/>
                <a:gd name="connsiteY3" fmla="*/ 78861 h 552580"/>
                <a:gd name="connsiteX4" fmla="*/ 457980 w 473156"/>
                <a:gd name="connsiteY4" fmla="*/ 420600 h 552580"/>
                <a:gd name="connsiteX5" fmla="*/ 174230 w 473156"/>
                <a:gd name="connsiteY5" fmla="*/ 522227 h 552580"/>
                <a:gd name="connsiteX6" fmla="*/ 78861 w 473156"/>
                <a:gd name="connsiteY6" fmla="*/ 552580 h 552580"/>
                <a:gd name="connsiteX7" fmla="*/ 0 w 473156"/>
                <a:gd name="connsiteY7" fmla="*/ 473719 h 552580"/>
                <a:gd name="connsiteX8" fmla="*/ 0 w 473156"/>
                <a:gd name="connsiteY8" fmla="*/ 78861 h 55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156" h="552580">
                  <a:moveTo>
                    <a:pt x="0" y="78861"/>
                  </a:moveTo>
                  <a:cubicBezTo>
                    <a:pt x="0" y="35307"/>
                    <a:pt x="35307" y="0"/>
                    <a:pt x="78861" y="0"/>
                  </a:cubicBezTo>
                  <a:lnTo>
                    <a:pt x="394295" y="0"/>
                  </a:lnTo>
                  <a:cubicBezTo>
                    <a:pt x="437849" y="0"/>
                    <a:pt x="473156" y="35307"/>
                    <a:pt x="473156" y="78861"/>
                  </a:cubicBezTo>
                  <a:lnTo>
                    <a:pt x="457980" y="420600"/>
                  </a:lnTo>
                  <a:cubicBezTo>
                    <a:pt x="457980" y="464154"/>
                    <a:pt x="248137" y="488079"/>
                    <a:pt x="174230" y="522227"/>
                  </a:cubicBezTo>
                  <a:cubicBezTo>
                    <a:pt x="167734" y="526021"/>
                    <a:pt x="85357" y="552580"/>
                    <a:pt x="78861" y="552580"/>
                  </a:cubicBezTo>
                  <a:cubicBezTo>
                    <a:pt x="35307" y="552580"/>
                    <a:pt x="0" y="517273"/>
                    <a:pt x="0" y="473719"/>
                  </a:cubicBezTo>
                  <a:lnTo>
                    <a:pt x="0" y="78861"/>
                  </a:lnTo>
                  <a:close/>
                </a:path>
              </a:pathLst>
            </a:custGeom>
            <a:solidFill>
              <a:schemeClr val="accent2"/>
            </a:solidFill>
            <a:ln>
              <a:noFill/>
            </a:ln>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0" cap="none" spc="0" normalizeH="0" baseline="0" noProof="0" dirty="0">
                <a:ln w="3175">
                  <a:noFill/>
                </a:ln>
                <a:solidFill>
                  <a:srgbClr val="FFFFFF"/>
                </a:solidFill>
                <a:effectLst/>
                <a:uLnTx/>
                <a:uFillTx/>
                <a:latin typeface="Segoe UI Semibold"/>
                <a:ea typeface="+mn-ea"/>
                <a:cs typeface="Segoe UI Semilight" charset="0"/>
              </a:endParaRPr>
            </a:p>
          </p:txBody>
        </p:sp>
        <p:sp>
          <p:nvSpPr>
            <p:cNvPr id="64" name="Rounded Rectangle 63">
              <a:extLst>
                <a:ext uri="{FF2B5EF4-FFF2-40B4-BE49-F238E27FC236}">
                  <a16:creationId xmlns:a16="http://schemas.microsoft.com/office/drawing/2014/main" id="{971D1503-2CF1-9BF4-360A-802C7B12735A}"/>
                </a:ext>
              </a:extLst>
            </p:cNvPr>
            <p:cNvSpPr/>
            <p:nvPr/>
          </p:nvSpPr>
          <p:spPr>
            <a:xfrm>
              <a:off x="892753" y="3816524"/>
              <a:ext cx="2174722" cy="552580"/>
            </a:xfrm>
            <a:prstGeom prst="roundRect">
              <a:avLst/>
            </a:prstGeom>
            <a:noFill/>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UI Semibold"/>
                  <a:ea typeface="+mn-ea"/>
                  <a:cs typeface="Segoe UI Semilight" charset="0"/>
                </a:rPr>
                <a:t>Azure SQL manageability</a:t>
              </a:r>
            </a:p>
          </p:txBody>
        </p:sp>
      </p:grpSp>
      <p:sp>
        <p:nvSpPr>
          <p:cNvPr id="23" name="Text Placeholder 6">
            <a:extLst>
              <a:ext uri="{FF2B5EF4-FFF2-40B4-BE49-F238E27FC236}">
                <a16:creationId xmlns:a16="http://schemas.microsoft.com/office/drawing/2014/main" id="{ED109327-0A7B-C955-B4AD-DE7D0CF33023}"/>
              </a:ext>
            </a:extLst>
          </p:cNvPr>
          <p:cNvSpPr txBox="1">
            <a:spLocks/>
          </p:cNvSpPr>
          <p:nvPr/>
        </p:nvSpPr>
        <p:spPr>
          <a:xfrm>
            <a:off x="481337" y="6134908"/>
            <a:ext cx="10279917" cy="553998"/>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 SQL Server purchased via L+SA can also be Arc-enabled with the same Azure database manageability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 Azure add-on services like MS Defender for Cloud or Azure Monitor is available with additional cost</a:t>
            </a:r>
          </a:p>
        </p:txBody>
      </p:sp>
    </p:spTree>
    <p:extLst>
      <p:ext uri="{BB962C8B-B14F-4D97-AF65-F5344CB8AC3E}">
        <p14:creationId xmlns:p14="http://schemas.microsoft.com/office/powerpoint/2010/main" val="2121705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animBg="1"/>
      <p:bldP spid="63" grpId="0" animBg="1"/>
      <p:bldP spid="65" grpId="0" animBg="1"/>
      <p:bldP spid="66" grpId="0" animBg="1"/>
      <p:bldP spid="3" grpId="0"/>
      <p:bldP spid="6" grpId="0" animBg="1"/>
      <p:bldP spid="7" grpId="0" animBg="1"/>
      <p:bldP spid="8" grpId="0" animBg="1"/>
      <p:bldP spid="9" grpId="0" animBg="1"/>
      <p:bldP spid="12" grpId="0"/>
      <p:bldP spid="13" grpId="0" animBg="1"/>
      <p:bldP spid="14" grpId="0" animBg="1"/>
      <p:bldP spid="15" grpId="0" animBg="1"/>
      <p:bldP spid="16" grpId="0" animBg="1"/>
      <p:bldP spid="22"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7910F1-81E7-6CDB-866E-37C3E7F7BA4B}"/>
              </a:ext>
            </a:extLst>
          </p:cNvPr>
          <p:cNvSpPr>
            <a:spLocks noGrp="1"/>
          </p:cNvSpPr>
          <p:nvPr>
            <p:ph type="title"/>
          </p:nvPr>
        </p:nvSpPr>
        <p:spPr/>
        <p:txBody>
          <a:bodyPr/>
          <a:lstStyle/>
          <a:p>
            <a:r>
              <a:rPr lang="en-US" dirty="0"/>
              <a:t>New cloud billing model for SQL Server</a:t>
            </a:r>
          </a:p>
        </p:txBody>
      </p:sp>
      <p:sp>
        <p:nvSpPr>
          <p:cNvPr id="9" name="Text Placeholder 8">
            <a:extLst>
              <a:ext uri="{FF2B5EF4-FFF2-40B4-BE49-F238E27FC236}">
                <a16:creationId xmlns:a16="http://schemas.microsoft.com/office/drawing/2014/main" id="{DDA02A47-560C-7F32-6686-30E5E2EE7624}"/>
              </a:ext>
            </a:extLst>
          </p:cNvPr>
          <p:cNvSpPr>
            <a:spLocks noGrp="1"/>
          </p:cNvSpPr>
          <p:nvPr>
            <p:ph type="body" sz="quarter" idx="13"/>
          </p:nvPr>
        </p:nvSpPr>
        <p:spPr>
          <a:xfrm>
            <a:off x="584199" y="1011198"/>
            <a:ext cx="11018519" cy="307777"/>
          </a:xfrm>
        </p:spPr>
        <p:txBody>
          <a:bodyPr/>
          <a:lstStyle/>
          <a:p>
            <a:r>
              <a:rPr lang="en-US" sz="2000" dirty="0">
                <a:solidFill>
                  <a:schemeClr val="accent1"/>
                </a:solidFill>
                <a:latin typeface="+mj-lt"/>
              </a:rPr>
              <a:t>Better cost efficiency when paying only for what you use</a:t>
            </a:r>
            <a:endParaRPr lang="en-US" sz="2000" dirty="0">
              <a:solidFill>
                <a:srgbClr val="50E6FF"/>
              </a:solidFill>
              <a:latin typeface="+mj-lt"/>
            </a:endParaRPr>
          </a:p>
        </p:txBody>
      </p:sp>
      <p:sp>
        <p:nvSpPr>
          <p:cNvPr id="14" name="Round Same Side Corner Rectangle 13">
            <a:extLst>
              <a:ext uri="{FF2B5EF4-FFF2-40B4-BE49-F238E27FC236}">
                <a16:creationId xmlns:a16="http://schemas.microsoft.com/office/drawing/2014/main" id="{7848CD2E-5C30-9253-5CCE-804C3896CCB8}"/>
              </a:ext>
              <a:ext uri="{C183D7F6-B498-43B3-948B-1728B52AA6E4}">
                <adec:decorative xmlns:adec="http://schemas.microsoft.com/office/drawing/2017/decorative" val="1"/>
              </a:ext>
            </a:extLst>
          </p:cNvPr>
          <p:cNvSpPr/>
          <p:nvPr/>
        </p:nvSpPr>
        <p:spPr bwMode="auto">
          <a:xfrm rot="16200000">
            <a:off x="7249595" y="1401145"/>
            <a:ext cx="3631474" cy="5361216"/>
          </a:xfrm>
          <a:prstGeom prst="round2SameRect">
            <a:avLst>
              <a:gd name="adj1" fmla="val 3861"/>
              <a:gd name="adj2" fmla="val 0"/>
            </a:avLst>
          </a:prstGeom>
          <a:gradFill flip="none" rotWithShape="1">
            <a:gsLst>
              <a:gs pos="0">
                <a:srgbClr val="0078D4">
                  <a:alpha val="58542"/>
                </a:srgbClr>
              </a:gs>
              <a:gs pos="47000">
                <a:srgbClr val="000000"/>
              </a:gs>
            </a:gsLst>
            <a:lin ang="2700000" scaled="1"/>
            <a:tileRect/>
          </a:gradFill>
          <a:ln w="9525" cap="flat" cmpd="sng" algn="ctr">
            <a:gradFill>
              <a:gsLst>
                <a:gs pos="0">
                  <a:srgbClr val="0078D4">
                    <a:alpha val="0"/>
                  </a:srgbClr>
                </a:gs>
                <a:gs pos="100000">
                  <a:srgbClr val="0078D4"/>
                </a:gs>
              </a:gsLst>
              <a:lin ang="162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aphicFrame>
        <p:nvGraphicFramePr>
          <p:cNvPr id="20" name="Table 3">
            <a:extLst>
              <a:ext uri="{FF2B5EF4-FFF2-40B4-BE49-F238E27FC236}">
                <a16:creationId xmlns:a16="http://schemas.microsoft.com/office/drawing/2014/main" id="{8F32E8B9-8C87-26AB-FAB2-00184DF9289F}"/>
              </a:ext>
            </a:extLst>
          </p:cNvPr>
          <p:cNvGraphicFramePr>
            <a:graphicFrameLocks noGrp="1"/>
          </p:cNvGraphicFramePr>
          <p:nvPr/>
        </p:nvGraphicFramePr>
        <p:xfrm>
          <a:off x="586740" y="3013992"/>
          <a:ext cx="4998538" cy="2934436"/>
        </p:xfrm>
        <a:graphic>
          <a:graphicData uri="http://schemas.openxmlformats.org/drawingml/2006/table">
            <a:tbl>
              <a:tblPr firstRow="1">
                <a:tableStyleId>{2D5ABB26-0587-4C30-8999-92F81FD0307C}</a:tableStyleId>
              </a:tblPr>
              <a:tblGrid>
                <a:gridCol w="1653540">
                  <a:extLst>
                    <a:ext uri="{9D8B030D-6E8A-4147-A177-3AD203B41FA5}">
                      <a16:colId xmlns:a16="http://schemas.microsoft.com/office/drawing/2014/main" val="418025753"/>
                    </a:ext>
                  </a:extLst>
                </a:gridCol>
                <a:gridCol w="1672499">
                  <a:extLst>
                    <a:ext uri="{9D8B030D-6E8A-4147-A177-3AD203B41FA5}">
                      <a16:colId xmlns:a16="http://schemas.microsoft.com/office/drawing/2014/main" val="1725139587"/>
                    </a:ext>
                  </a:extLst>
                </a:gridCol>
                <a:gridCol w="1672499">
                  <a:extLst>
                    <a:ext uri="{9D8B030D-6E8A-4147-A177-3AD203B41FA5}">
                      <a16:colId xmlns:a16="http://schemas.microsoft.com/office/drawing/2014/main" val="1150210831"/>
                    </a:ext>
                  </a:extLst>
                </a:gridCol>
              </a:tblGrid>
              <a:tr h="807978">
                <a:tc>
                  <a:txBody>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mn-lt"/>
                          <a:ea typeface="+mn-ea"/>
                          <a:cs typeface="+mn-cs"/>
                        </a:rPr>
                        <a:t>Pricing</a:t>
                      </a:r>
                    </a:p>
                  </a:txBody>
                  <a:tcPr marL="91427" marR="91427" marT="45713" marB="45713"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ctr" defTabSz="932742" rtl="0" eaLnBrk="1" latinLnBrk="0" hangingPunct="1">
                        <a:spcAft>
                          <a:spcPts val="400"/>
                        </a:spcAft>
                        <a:buNone/>
                      </a:pPr>
                      <a:r>
                        <a:rPr lang="en-US" sz="1600" kern="1200" dirty="0">
                          <a:solidFill>
                            <a:schemeClr val="tx1"/>
                          </a:solidFill>
                          <a:latin typeface="+mj-lt"/>
                          <a:ea typeface="+mn-ea"/>
                          <a:cs typeface="+mn-cs"/>
                        </a:rPr>
                        <a:t>Monthly rate</a:t>
                      </a:r>
                    </a:p>
                  </a:txBody>
                  <a:tcPr marL="45713" marR="45713" marT="45713" marB="45713" anchor="ctr">
                    <a:lnL w="12700" cap="flat" cmpd="sng" algn="ctr">
                      <a:no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ctr" defTabSz="932742" rtl="0" eaLnBrk="1" latinLnBrk="0" hangingPunct="1">
                        <a:spcAft>
                          <a:spcPts val="400"/>
                        </a:spcAft>
                        <a:buNone/>
                      </a:pPr>
                      <a:r>
                        <a:rPr lang="en-US" sz="1600" kern="1200" dirty="0">
                          <a:solidFill>
                            <a:schemeClr val="tx1"/>
                          </a:solidFill>
                          <a:latin typeface="+mj-lt"/>
                          <a:ea typeface="+mn-ea"/>
                          <a:cs typeface="+mn-cs"/>
                        </a:rPr>
                        <a:t>Hourly rate</a:t>
                      </a:r>
                    </a:p>
                  </a:txBody>
                  <a:tcPr marL="45713" marR="45713" marT="45713" marB="45713" anchor="ctr">
                    <a:lnL>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280151"/>
                  </a:ext>
                </a:extLst>
              </a:tr>
              <a:tr h="1063229">
                <a:tc>
                  <a:txBody>
                    <a:bodyPr/>
                    <a:lstStyle/>
                    <a:p>
                      <a:pPr algn="l">
                        <a:spcAft>
                          <a:spcPts val="400"/>
                        </a:spcAft>
                      </a:pPr>
                      <a:r>
                        <a:rPr lang="en-US" sz="1600" b="1" dirty="0">
                          <a:solidFill>
                            <a:schemeClr val="accent1"/>
                          </a:solidFill>
                          <a:latin typeface="+mn-lt"/>
                        </a:rPr>
                        <a:t>Standard Edition</a:t>
                      </a:r>
                      <a:endParaRPr lang="en-US" sz="1600" b="1" baseline="30000" dirty="0">
                        <a:solidFill>
                          <a:schemeClr val="accent1"/>
                        </a:solidFill>
                        <a:latin typeface="+mn-lt"/>
                      </a:endParaRPr>
                    </a:p>
                  </a:txBody>
                  <a:tcPr marL="45713" marR="45713" marT="45713" marB="45713"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50" normalizeH="0" baseline="0" noProof="0" dirty="0">
                          <a:ln w="3175">
                            <a:noFill/>
                          </a:ln>
                          <a:gradFill flip="none" rotWithShape="1">
                            <a:gsLst>
                              <a:gs pos="12000">
                                <a:srgbClr val="0078D4"/>
                              </a:gs>
                              <a:gs pos="100000">
                                <a:srgbClr val="50E6FF"/>
                              </a:gs>
                            </a:gsLst>
                            <a:lin ang="18900000" scaled="1"/>
                            <a:tileRect/>
                          </a:gradFill>
                          <a:effectLst/>
                          <a:uLnTx/>
                          <a:uFillTx/>
                          <a:latin typeface="+mj-lt"/>
                          <a:ea typeface="+mn-ea"/>
                          <a:cs typeface="+mn-cs"/>
                        </a:rPr>
                        <a:t>$73</a:t>
                      </a:r>
                    </a:p>
                  </a:txBody>
                  <a:tcPr marL="143980" marR="45713" marT="45713" marB="45713"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50" normalizeH="0" baseline="0" noProof="0" dirty="0">
                          <a:ln w="3175">
                            <a:noFill/>
                          </a:ln>
                          <a:gradFill flip="none" rotWithShape="1">
                            <a:gsLst>
                              <a:gs pos="12000">
                                <a:srgbClr val="0078D4"/>
                              </a:gs>
                              <a:gs pos="100000">
                                <a:srgbClr val="50E6FF"/>
                              </a:gs>
                            </a:gsLst>
                            <a:lin ang="18900000" scaled="1"/>
                            <a:tileRect/>
                          </a:gradFill>
                          <a:effectLst/>
                          <a:uLnTx/>
                          <a:uFillTx/>
                          <a:latin typeface="+mj-lt"/>
                          <a:ea typeface="+mn-ea"/>
                          <a:cs typeface="+mn-cs"/>
                        </a:rPr>
                        <a:t>$0.100</a:t>
                      </a:r>
                    </a:p>
                  </a:txBody>
                  <a:tcPr marL="143980" marR="45713" marT="45713" marB="45713"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748867"/>
                  </a:ext>
                </a:extLst>
              </a:tr>
              <a:tr h="1063229">
                <a:tc>
                  <a:txBody>
                    <a:bodyPr/>
                    <a:lstStyle/>
                    <a:p>
                      <a:pPr algn="l">
                        <a:spcAft>
                          <a:spcPts val="400"/>
                        </a:spcAft>
                      </a:pPr>
                      <a:r>
                        <a:rPr lang="en-US" sz="1600" b="1" dirty="0">
                          <a:solidFill>
                            <a:schemeClr val="accent1"/>
                          </a:solidFill>
                          <a:latin typeface="+mn-lt"/>
                        </a:rPr>
                        <a:t>Enterprise Edition</a:t>
                      </a:r>
                      <a:endParaRPr lang="en-US" sz="1600" b="1" baseline="30000" dirty="0">
                        <a:solidFill>
                          <a:schemeClr val="accent1"/>
                        </a:solidFill>
                        <a:latin typeface="+mn-lt"/>
                      </a:endParaRPr>
                    </a:p>
                  </a:txBody>
                  <a:tcPr marL="45713" marR="45713" marT="45713" marB="45713"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50" normalizeH="0" baseline="0" noProof="0" dirty="0">
                          <a:ln w="3175">
                            <a:noFill/>
                          </a:ln>
                          <a:gradFill flip="none" rotWithShape="1">
                            <a:gsLst>
                              <a:gs pos="12000">
                                <a:srgbClr val="0078D4"/>
                              </a:gs>
                              <a:gs pos="100000">
                                <a:srgbClr val="50E6FF"/>
                              </a:gs>
                            </a:gsLst>
                            <a:lin ang="18900000" scaled="1"/>
                            <a:tileRect/>
                          </a:gradFill>
                          <a:effectLst/>
                          <a:uLnTx/>
                          <a:uFillTx/>
                          <a:latin typeface="+mj-lt"/>
                          <a:ea typeface="+mn-ea"/>
                          <a:cs typeface="+mn-cs"/>
                        </a:rPr>
                        <a:t>$274</a:t>
                      </a:r>
                    </a:p>
                  </a:txBody>
                  <a:tcPr marL="143980" marR="45713" marT="45713" marB="45713"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50" normalizeH="0" baseline="0" noProof="0" dirty="0">
                          <a:ln w="3175">
                            <a:noFill/>
                          </a:ln>
                          <a:gradFill flip="none" rotWithShape="1">
                            <a:gsLst>
                              <a:gs pos="12000">
                                <a:srgbClr val="0078D4"/>
                              </a:gs>
                              <a:gs pos="100000">
                                <a:srgbClr val="50E6FF"/>
                              </a:gs>
                            </a:gsLst>
                            <a:lin ang="18900000" scaled="1"/>
                            <a:tileRect/>
                          </a:gradFill>
                          <a:effectLst/>
                          <a:uLnTx/>
                          <a:uFillTx/>
                          <a:latin typeface="+mj-lt"/>
                          <a:ea typeface="+mn-ea"/>
                          <a:cs typeface="+mn-cs"/>
                        </a:rPr>
                        <a:t>$0.375</a:t>
                      </a:r>
                    </a:p>
                  </a:txBody>
                  <a:tcPr marL="143980" marR="45713" marT="45713" marB="45713"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02819"/>
                  </a:ext>
                </a:extLst>
              </a:tr>
            </a:tbl>
          </a:graphicData>
        </a:graphic>
      </p:graphicFrame>
      <p:sp>
        <p:nvSpPr>
          <p:cNvPr id="22" name="TextBox 21">
            <a:extLst>
              <a:ext uri="{FF2B5EF4-FFF2-40B4-BE49-F238E27FC236}">
                <a16:creationId xmlns:a16="http://schemas.microsoft.com/office/drawing/2014/main" id="{9E9ED83B-7993-2E41-2C74-25F617F4C488}"/>
              </a:ext>
            </a:extLst>
          </p:cNvPr>
          <p:cNvSpPr txBox="1"/>
          <p:nvPr/>
        </p:nvSpPr>
        <p:spPr>
          <a:xfrm>
            <a:off x="7121972" y="2546353"/>
            <a:ext cx="3980514" cy="369332"/>
          </a:xfrm>
          <a:prstGeom prst="rect">
            <a:avLst/>
          </a:prstGeom>
          <a:noFill/>
        </p:spPr>
        <p:txBody>
          <a:bodyPr wrap="square">
            <a:sp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Flexible licensing options</a:t>
            </a:r>
          </a:p>
        </p:txBody>
      </p:sp>
      <p:sp>
        <p:nvSpPr>
          <p:cNvPr id="25" name="TextBox 24">
            <a:extLst>
              <a:ext uri="{FF2B5EF4-FFF2-40B4-BE49-F238E27FC236}">
                <a16:creationId xmlns:a16="http://schemas.microsoft.com/office/drawing/2014/main" id="{F2E5A07D-D9C9-E71E-FEDB-44568B14E168}"/>
              </a:ext>
            </a:extLst>
          </p:cNvPr>
          <p:cNvSpPr txBox="1"/>
          <p:nvPr/>
        </p:nvSpPr>
        <p:spPr>
          <a:xfrm>
            <a:off x="7121972" y="2911490"/>
            <a:ext cx="3902959" cy="480131"/>
          </a:xfrm>
          <a:prstGeom prst="rect">
            <a:avLst/>
          </a:prstGeom>
          <a:noFill/>
        </p:spPr>
        <p:txBody>
          <a:bodyPr wrap="square">
            <a:sp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Choose from consumption-based licensing and  perpetual SQL Server license</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26" name="TextBox 25">
            <a:extLst>
              <a:ext uri="{FF2B5EF4-FFF2-40B4-BE49-F238E27FC236}">
                <a16:creationId xmlns:a16="http://schemas.microsoft.com/office/drawing/2014/main" id="{9F590D6C-9C84-A7DE-39FA-366F0004E2E6}"/>
              </a:ext>
            </a:extLst>
          </p:cNvPr>
          <p:cNvSpPr txBox="1"/>
          <p:nvPr/>
        </p:nvSpPr>
        <p:spPr>
          <a:xfrm>
            <a:off x="7121972" y="3641943"/>
            <a:ext cx="4002988" cy="369332"/>
          </a:xfrm>
          <a:prstGeom prst="rect">
            <a:avLst/>
          </a:prstGeom>
          <a:noFill/>
        </p:spPr>
        <p:txBody>
          <a:bodyPr wrap="square">
            <a:sp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Cost efficiency</a:t>
            </a:r>
          </a:p>
        </p:txBody>
      </p:sp>
      <p:sp>
        <p:nvSpPr>
          <p:cNvPr id="27" name="TextBox 26">
            <a:extLst>
              <a:ext uri="{FF2B5EF4-FFF2-40B4-BE49-F238E27FC236}">
                <a16:creationId xmlns:a16="http://schemas.microsoft.com/office/drawing/2014/main" id="{C794FECC-7168-9ECE-DAFB-C64B8939A81C}"/>
              </a:ext>
            </a:extLst>
          </p:cNvPr>
          <p:cNvSpPr txBox="1"/>
          <p:nvPr/>
        </p:nvSpPr>
        <p:spPr>
          <a:xfrm>
            <a:off x="7121972" y="4007080"/>
            <a:ext cx="3986559" cy="480131"/>
          </a:xfrm>
          <a:prstGeom prst="rect">
            <a:avLst/>
          </a:prstGeom>
          <a:noFill/>
        </p:spPr>
        <p:txBody>
          <a:bodyPr wrap="square">
            <a:sp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Pay by the hour for spikes and ad-hoc usage. No need for full upfront investment</a:t>
            </a:r>
          </a:p>
        </p:txBody>
      </p:sp>
      <p:pic>
        <p:nvPicPr>
          <p:cNvPr id="28" name="Graphic 27" descr="Azure Arc logo">
            <a:extLst>
              <a:ext uri="{FF2B5EF4-FFF2-40B4-BE49-F238E27FC236}">
                <a16:creationId xmlns:a16="http://schemas.microsoft.com/office/drawing/2014/main" id="{10A05615-737B-F5F4-9E79-2BBE3DEA81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747" y="1876415"/>
            <a:ext cx="956459" cy="956459"/>
          </a:xfrm>
          <a:prstGeom prst="rect">
            <a:avLst/>
          </a:prstGeom>
        </p:spPr>
      </p:pic>
      <p:sp>
        <p:nvSpPr>
          <p:cNvPr id="29" name="TextBox 28">
            <a:extLst>
              <a:ext uri="{FF2B5EF4-FFF2-40B4-BE49-F238E27FC236}">
                <a16:creationId xmlns:a16="http://schemas.microsoft.com/office/drawing/2014/main" id="{1FFFEC2D-DC3E-A684-428B-1CCA4820AF4F}"/>
              </a:ext>
            </a:extLst>
          </p:cNvPr>
          <p:cNvSpPr txBox="1"/>
          <p:nvPr/>
        </p:nvSpPr>
        <p:spPr>
          <a:xfrm>
            <a:off x="7121972" y="4800021"/>
            <a:ext cx="4325140" cy="369332"/>
          </a:xfrm>
          <a:prstGeom prst="rect">
            <a:avLst/>
          </a:prstGeom>
          <a:noFill/>
        </p:spPr>
        <p:txBody>
          <a:bodyPr wrap="square">
            <a:sp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itchFamily="34" charset="0"/>
              </a:rPr>
              <a:t>Supports hybrid deployment</a:t>
            </a:r>
          </a:p>
        </p:txBody>
      </p:sp>
      <p:sp>
        <p:nvSpPr>
          <p:cNvPr id="30" name="TextBox 29">
            <a:extLst>
              <a:ext uri="{FF2B5EF4-FFF2-40B4-BE49-F238E27FC236}">
                <a16:creationId xmlns:a16="http://schemas.microsoft.com/office/drawing/2014/main" id="{BB1A2B96-053E-AF6E-955E-D3BD8084ADC6}"/>
              </a:ext>
            </a:extLst>
          </p:cNvPr>
          <p:cNvSpPr txBox="1"/>
          <p:nvPr/>
        </p:nvSpPr>
        <p:spPr>
          <a:xfrm>
            <a:off x="7121972" y="5167377"/>
            <a:ext cx="3635649" cy="480131"/>
          </a:xfrm>
          <a:prstGeom prst="rect">
            <a:avLst/>
          </a:prstGeom>
          <a:noFill/>
        </p:spPr>
        <p:txBody>
          <a:bodyPr wrap="square">
            <a:sp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Consistent purchasing option across on-premise and in 3</a:t>
            </a:r>
            <a:r>
              <a:rPr kumimoji="0" lang="en-US" sz="1400" b="0" i="0" u="none" strike="noStrike" kern="1200" cap="none" spc="0" normalizeH="0" baseline="30000" noProof="0">
                <a:ln>
                  <a:noFill/>
                </a:ln>
                <a:solidFill>
                  <a:srgbClr val="FFFFFF"/>
                </a:solidFill>
                <a:effectLst/>
                <a:uLnTx/>
                <a:uFillTx/>
                <a:latin typeface="Segoe UI"/>
                <a:ea typeface="+mn-ea"/>
                <a:cs typeface="+mn-cs"/>
              </a:rPr>
              <a:t>rd</a:t>
            </a:r>
            <a:r>
              <a:rPr kumimoji="0" lang="en-US" sz="1400" b="0" i="0" u="none" strike="noStrike" kern="1200" cap="none" spc="0" normalizeH="0" baseline="0" noProof="0">
                <a:ln>
                  <a:noFill/>
                </a:ln>
                <a:solidFill>
                  <a:srgbClr val="FFFFFF"/>
                </a:solidFill>
                <a:effectLst/>
                <a:uLnTx/>
                <a:uFillTx/>
                <a:latin typeface="Segoe UI"/>
                <a:ea typeface="+mn-ea"/>
                <a:cs typeface="+mn-cs"/>
              </a:rPr>
              <a:t> party cloud</a:t>
            </a:r>
          </a:p>
        </p:txBody>
      </p:sp>
      <p:sp>
        <p:nvSpPr>
          <p:cNvPr id="31" name="TextBox 30">
            <a:extLst>
              <a:ext uri="{FF2B5EF4-FFF2-40B4-BE49-F238E27FC236}">
                <a16:creationId xmlns:a16="http://schemas.microsoft.com/office/drawing/2014/main" id="{6015087C-9D01-D4FB-0F6F-2D7D451A6AA3}"/>
              </a:ext>
            </a:extLst>
          </p:cNvPr>
          <p:cNvSpPr txBox="1"/>
          <p:nvPr/>
        </p:nvSpPr>
        <p:spPr>
          <a:xfrm>
            <a:off x="586740" y="6473686"/>
            <a:ext cx="10477500"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alpha val="75000"/>
                  </a:srgbClr>
                </a:solidFill>
                <a:effectLst/>
                <a:uLnTx/>
                <a:uFillTx/>
                <a:latin typeface="Segoe UI"/>
                <a:ea typeface="+mn-ea"/>
                <a:cs typeface="+mn-cs"/>
              </a:rPr>
              <a:t>Available on SQL Server 2014, 2016, 2017, 2019, and 2022</a:t>
            </a:r>
          </a:p>
        </p:txBody>
      </p:sp>
      <p:sp>
        <p:nvSpPr>
          <p:cNvPr id="32" name="Title 1">
            <a:extLst>
              <a:ext uri="{FF2B5EF4-FFF2-40B4-BE49-F238E27FC236}">
                <a16:creationId xmlns:a16="http://schemas.microsoft.com/office/drawing/2014/main" id="{4CE8F556-4882-1A11-AA82-57F31DD43662}"/>
              </a:ext>
            </a:extLst>
          </p:cNvPr>
          <p:cNvSpPr txBox="1">
            <a:spLocks/>
          </p:cNvSpPr>
          <p:nvPr/>
        </p:nvSpPr>
        <p:spPr>
          <a:xfrm>
            <a:off x="2063930" y="1985411"/>
            <a:ext cx="3521347" cy="83099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SQL Server pay-as-you-go licensing enabled by Azure Arc </a:t>
            </a:r>
            <a:r>
              <a:rPr kumimoji="0" lang="en-US" sz="1800" b="0" i="0" u="none" strike="noStrike" kern="1200" cap="none" spc="0" normalizeH="0" baseline="0" noProof="0" dirty="0">
                <a:ln w="3175">
                  <a:noFill/>
                </a:ln>
                <a:solidFill>
                  <a:srgbClr val="FFFFFF"/>
                </a:solidFill>
                <a:effectLst/>
                <a:uLnTx/>
                <a:uFillTx/>
                <a:latin typeface="Segoe UI"/>
                <a:ea typeface="+mn-ea"/>
                <a:cs typeface="Segoe UI" pitchFamily="34" charset="0"/>
              </a:rPr>
              <a:t>(per core per month/hour)</a:t>
            </a:r>
          </a:p>
        </p:txBody>
      </p:sp>
      <p:sp>
        <p:nvSpPr>
          <p:cNvPr id="34" name="Freeform 1668" descr="A blue check mark.">
            <a:extLst>
              <a:ext uri="{FF2B5EF4-FFF2-40B4-BE49-F238E27FC236}">
                <a16:creationId xmlns:a16="http://schemas.microsoft.com/office/drawing/2014/main" id="{44F3BEC3-6F6D-2396-A2AD-6BAE6F3F551B}"/>
              </a:ext>
              <a:ext uri="{C183D7F6-B498-43B3-948B-1728B52AA6E4}">
                <adec:decorative xmlns:adec="http://schemas.microsoft.com/office/drawing/2017/decorative" val="0"/>
              </a:ext>
            </a:extLst>
          </p:cNvPr>
          <p:cNvSpPr>
            <a:spLocks noEditPoints="1"/>
          </p:cNvSpPr>
          <p:nvPr/>
        </p:nvSpPr>
        <p:spPr bwMode="auto">
          <a:xfrm>
            <a:off x="6711711" y="2571510"/>
            <a:ext cx="358010" cy="35801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1668" descr="A blue check mark.">
            <a:extLst>
              <a:ext uri="{FF2B5EF4-FFF2-40B4-BE49-F238E27FC236}">
                <a16:creationId xmlns:a16="http://schemas.microsoft.com/office/drawing/2014/main" id="{275B6312-C718-573A-683F-AA526887FC2F}"/>
              </a:ext>
              <a:ext uri="{C183D7F6-B498-43B3-948B-1728B52AA6E4}">
                <adec:decorative xmlns:adec="http://schemas.microsoft.com/office/drawing/2017/decorative" val="0"/>
              </a:ext>
            </a:extLst>
          </p:cNvPr>
          <p:cNvSpPr>
            <a:spLocks noEditPoints="1"/>
          </p:cNvSpPr>
          <p:nvPr/>
        </p:nvSpPr>
        <p:spPr bwMode="auto">
          <a:xfrm>
            <a:off x="6707772" y="3655480"/>
            <a:ext cx="358010" cy="35801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1668" descr="A blue check mark.">
            <a:extLst>
              <a:ext uri="{FF2B5EF4-FFF2-40B4-BE49-F238E27FC236}">
                <a16:creationId xmlns:a16="http://schemas.microsoft.com/office/drawing/2014/main" id="{9A663DD5-DB0F-4CF7-F5AA-E472B3067CB5}"/>
              </a:ext>
              <a:ext uri="{C183D7F6-B498-43B3-948B-1728B52AA6E4}">
                <adec:decorative xmlns:adec="http://schemas.microsoft.com/office/drawing/2017/decorative" val="0"/>
              </a:ext>
            </a:extLst>
          </p:cNvPr>
          <p:cNvSpPr>
            <a:spLocks noEditPoints="1"/>
          </p:cNvSpPr>
          <p:nvPr/>
        </p:nvSpPr>
        <p:spPr bwMode="auto">
          <a:xfrm>
            <a:off x="6707772" y="4839033"/>
            <a:ext cx="358010" cy="35801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71330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0C244-92CB-4B8A-8BA9-D63B05A7E3E3}"/>
              </a:ext>
            </a:extLst>
          </p:cNvPr>
          <p:cNvSpPr>
            <a:spLocks noGrp="1"/>
          </p:cNvSpPr>
          <p:nvPr>
            <p:ph type="title"/>
          </p:nvPr>
        </p:nvSpPr>
        <p:spPr/>
        <p:txBody>
          <a:bodyPr/>
          <a:lstStyle/>
          <a:p>
            <a:r>
              <a:rPr lang="en-US" dirty="0"/>
              <a:t>Consistent cloud billing model with Azure</a:t>
            </a:r>
          </a:p>
        </p:txBody>
      </p:sp>
      <p:pic>
        <p:nvPicPr>
          <p:cNvPr id="13" name="Graphic 12" descr="Azure Arc logo">
            <a:extLst>
              <a:ext uri="{FF2B5EF4-FFF2-40B4-BE49-F238E27FC236}">
                <a16:creationId xmlns:a16="http://schemas.microsoft.com/office/drawing/2014/main" id="{128AB0D2-8E62-62FA-CAB1-3532D4F43D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6484" y="2038158"/>
            <a:ext cx="822183" cy="822183"/>
          </a:xfrm>
          <a:prstGeom prst="rect">
            <a:avLst/>
          </a:prstGeom>
        </p:spPr>
      </p:pic>
      <p:pic>
        <p:nvPicPr>
          <p:cNvPr id="15" name="Graphic 14" descr="Azure Arc SQL Managed Instance logo">
            <a:extLst>
              <a:ext uri="{FF2B5EF4-FFF2-40B4-BE49-F238E27FC236}">
                <a16:creationId xmlns:a16="http://schemas.microsoft.com/office/drawing/2014/main" id="{CAB136B4-CAD7-785E-30C1-BFD4620355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205" y="2449250"/>
            <a:ext cx="2203371" cy="2257078"/>
          </a:xfrm>
          <a:prstGeom prst="rect">
            <a:avLst/>
          </a:prstGeom>
        </p:spPr>
      </p:pic>
      <p:sp>
        <p:nvSpPr>
          <p:cNvPr id="16" name="Content Placeholder 1">
            <a:extLst>
              <a:ext uri="{FF2B5EF4-FFF2-40B4-BE49-F238E27FC236}">
                <a16:creationId xmlns:a16="http://schemas.microsoft.com/office/drawing/2014/main" id="{54D7BA45-7FE8-56F2-B25C-6EA81EEA17B4}"/>
              </a:ext>
            </a:extLst>
          </p:cNvPr>
          <p:cNvSpPr txBox="1">
            <a:spLocks/>
          </p:cNvSpPr>
          <p:nvPr/>
        </p:nvSpPr>
        <p:spPr>
          <a:xfrm>
            <a:off x="588263" y="4967532"/>
            <a:ext cx="2494283" cy="55399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Azure Arc-enabled</a:t>
            </a: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a:t>
            </a:r>
            <a:b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SQL Managed Instance</a:t>
            </a: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a:t>
            </a:r>
          </a:p>
        </p:txBody>
      </p:sp>
      <p:sp>
        <p:nvSpPr>
          <p:cNvPr id="17" name="Content Placeholder 7">
            <a:extLst>
              <a:ext uri="{FF2B5EF4-FFF2-40B4-BE49-F238E27FC236}">
                <a16:creationId xmlns:a16="http://schemas.microsoft.com/office/drawing/2014/main" id="{7CC3C6CF-832E-2DE4-4324-871A6B23FF78}"/>
              </a:ext>
            </a:extLst>
          </p:cNvPr>
          <p:cNvSpPr txBox="1">
            <a:spLocks/>
          </p:cNvSpPr>
          <p:nvPr/>
        </p:nvSpPr>
        <p:spPr>
          <a:xfrm>
            <a:off x="10444617" y="6488742"/>
            <a:ext cx="1399041" cy="1814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*Restrictions apply</a:t>
            </a:r>
            <a:endParaRPr kumimoji="0" lang="en-AU"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aphicFrame>
        <p:nvGraphicFramePr>
          <p:cNvPr id="18" name="Table 3">
            <a:extLst>
              <a:ext uri="{FF2B5EF4-FFF2-40B4-BE49-F238E27FC236}">
                <a16:creationId xmlns:a16="http://schemas.microsoft.com/office/drawing/2014/main" id="{03C71092-67FA-C33E-469C-E34DA33BD77A}"/>
              </a:ext>
            </a:extLst>
          </p:cNvPr>
          <p:cNvGraphicFramePr>
            <a:graphicFrameLocks noGrp="1"/>
          </p:cNvGraphicFramePr>
          <p:nvPr/>
        </p:nvGraphicFramePr>
        <p:xfrm>
          <a:off x="3564808" y="1550194"/>
          <a:ext cx="8068892" cy="4227595"/>
        </p:xfrm>
        <a:graphic>
          <a:graphicData uri="http://schemas.openxmlformats.org/drawingml/2006/table">
            <a:tbl>
              <a:tblPr firstRow="1">
                <a:tableStyleId>{2D5ABB26-0587-4C30-8999-92F81FD0307C}</a:tableStyleId>
              </a:tblPr>
              <a:tblGrid>
                <a:gridCol w="1295816">
                  <a:extLst>
                    <a:ext uri="{9D8B030D-6E8A-4147-A177-3AD203B41FA5}">
                      <a16:colId xmlns:a16="http://schemas.microsoft.com/office/drawing/2014/main" val="2422469999"/>
                    </a:ext>
                  </a:extLst>
                </a:gridCol>
                <a:gridCol w="1758729">
                  <a:extLst>
                    <a:ext uri="{9D8B030D-6E8A-4147-A177-3AD203B41FA5}">
                      <a16:colId xmlns:a16="http://schemas.microsoft.com/office/drawing/2014/main" val="418025753"/>
                    </a:ext>
                  </a:extLst>
                </a:gridCol>
                <a:gridCol w="1671449">
                  <a:extLst>
                    <a:ext uri="{9D8B030D-6E8A-4147-A177-3AD203B41FA5}">
                      <a16:colId xmlns:a16="http://schemas.microsoft.com/office/drawing/2014/main" val="1725139587"/>
                    </a:ext>
                  </a:extLst>
                </a:gridCol>
                <a:gridCol w="1671449">
                  <a:extLst>
                    <a:ext uri="{9D8B030D-6E8A-4147-A177-3AD203B41FA5}">
                      <a16:colId xmlns:a16="http://schemas.microsoft.com/office/drawing/2014/main" val="1150210831"/>
                    </a:ext>
                  </a:extLst>
                </a:gridCol>
                <a:gridCol w="1671449">
                  <a:extLst>
                    <a:ext uri="{9D8B030D-6E8A-4147-A177-3AD203B41FA5}">
                      <a16:colId xmlns:a16="http://schemas.microsoft.com/office/drawing/2014/main" val="2346604787"/>
                    </a:ext>
                  </a:extLst>
                </a:gridCol>
              </a:tblGrid>
              <a:tr h="668531">
                <a:tc>
                  <a:txBody>
                    <a:bodyPr/>
                    <a:lstStyle/>
                    <a:p>
                      <a:pPr marL="0" algn="l" defTabSz="932742" rtl="0" eaLnBrk="1" latinLnBrk="0" hangingPunct="1">
                        <a:spcAft>
                          <a:spcPts val="400"/>
                        </a:spcAft>
                      </a:pPr>
                      <a:endParaRPr lang="en-US" sz="1800" kern="1200">
                        <a:solidFill>
                          <a:schemeClr val="accent2"/>
                        </a:solidFill>
                        <a:latin typeface="+mj-lt"/>
                        <a:ea typeface="+mn-ea"/>
                        <a:cs typeface="+mn-cs"/>
                      </a:endParaRPr>
                    </a:p>
                  </a:txBody>
                  <a:tcPr marL="91427" marR="91427" marT="45713" marB="45713"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32742" rtl="0" eaLnBrk="1" latinLnBrk="0" hangingPunct="1">
                        <a:spcAft>
                          <a:spcPts val="400"/>
                        </a:spcAft>
                      </a:pPr>
                      <a:endParaRPr lang="en-US" sz="1800" kern="1200">
                        <a:solidFill>
                          <a:schemeClr val="accent2"/>
                        </a:solidFill>
                        <a:latin typeface="+mj-lt"/>
                        <a:ea typeface="+mn-ea"/>
                        <a:cs typeface="+mn-cs"/>
                      </a:endParaRPr>
                    </a:p>
                  </a:txBody>
                  <a:tcPr marL="91427" marR="91427" marT="45713" marB="45713"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42" rtl="0" eaLnBrk="1" latinLnBrk="0" hangingPunct="1">
                        <a:spcAft>
                          <a:spcPts val="400"/>
                        </a:spcAft>
                        <a:buNone/>
                      </a:pPr>
                      <a:r>
                        <a:rPr lang="en-US" sz="1600" kern="1200">
                          <a:solidFill>
                            <a:schemeClr val="tx1"/>
                          </a:solidFill>
                          <a:latin typeface="+mj-lt"/>
                          <a:ea typeface="+mn-ea"/>
                          <a:cs typeface="+mn-cs"/>
                        </a:rPr>
                        <a:t>Pay-As-You-Go</a:t>
                      </a:r>
                    </a:p>
                  </a:txBody>
                  <a:tcPr marL="45713" marR="45713" marT="45713" marB="45713" anchor="ctr">
                    <a:lnL w="12700" cap="flat" cmpd="sng" algn="ctr">
                      <a:no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42" rtl="0" eaLnBrk="1" latinLnBrk="0" hangingPunct="1">
                        <a:spcAft>
                          <a:spcPts val="400"/>
                        </a:spcAft>
                        <a:buNone/>
                      </a:pPr>
                      <a:r>
                        <a:rPr lang="en-US" sz="1600" kern="1200">
                          <a:solidFill>
                            <a:schemeClr val="tx1"/>
                          </a:solidFill>
                          <a:latin typeface="+mj-lt"/>
                          <a:ea typeface="+mn-ea"/>
                          <a:cs typeface="+mn-cs"/>
                        </a:rPr>
                        <a:t>1-year Reserved Instance</a:t>
                      </a:r>
                    </a:p>
                  </a:txBody>
                  <a:tcPr marL="45713" marR="45713" marT="45713" marB="45713" anchor="ctr">
                    <a:lnL>
                      <a:noFill/>
                    </a:lnL>
                    <a:lnB w="12700" cap="flat" cmpd="sng" algn="ctr">
                      <a:solidFill>
                        <a:schemeClr val="tx2"/>
                      </a:solidFill>
                      <a:prstDash val="solid"/>
                      <a:round/>
                      <a:headEnd type="none" w="med" len="med"/>
                      <a:tailEnd type="none" w="med" len="med"/>
                    </a:lnB>
                  </a:tcPr>
                </a:tc>
                <a:tc>
                  <a:txBody>
                    <a:bodyPr/>
                    <a:lstStyle/>
                    <a:p>
                      <a:pPr marL="0" lvl="0" algn="l" defTabSz="932742" rtl="0" eaLnBrk="1" latinLnBrk="0" hangingPunct="1">
                        <a:spcAft>
                          <a:spcPts val="400"/>
                        </a:spcAft>
                        <a:buNone/>
                      </a:pPr>
                      <a:r>
                        <a:rPr lang="en-US" sz="1600" kern="1200">
                          <a:solidFill>
                            <a:schemeClr val="tx1"/>
                          </a:solidFill>
                          <a:latin typeface="+mj-lt"/>
                          <a:ea typeface="+mn-ea"/>
                          <a:cs typeface="+mn-cs"/>
                        </a:rPr>
                        <a:t>3-year Reserved Instance</a:t>
                      </a:r>
                    </a:p>
                  </a:txBody>
                  <a:tcPr marL="45713" marR="45713" marT="45713" marB="45713"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755280151"/>
                  </a:ext>
                </a:extLst>
              </a:tr>
              <a:tr h="889766">
                <a:tc rowSpan="2">
                  <a:txBody>
                    <a:bodyPr/>
                    <a:lstStyle/>
                    <a:p>
                      <a:pPr marL="0" marR="0" lvl="0" indent="0" algn="ctr" defTabSz="932742" rtl="0" eaLnBrk="1" fontAlgn="auto" latinLnBrk="0" hangingPunct="1">
                        <a:lnSpc>
                          <a:spcPct val="100000"/>
                        </a:lnSpc>
                        <a:spcBef>
                          <a:spcPts val="0"/>
                        </a:spcBef>
                        <a:spcAft>
                          <a:spcPts val="400"/>
                        </a:spcAft>
                        <a:buClrTx/>
                        <a:buSzTx/>
                        <a:buFontTx/>
                        <a:buNone/>
                        <a:tabLst/>
                        <a:defRPr/>
                      </a:pPr>
                      <a:r>
                        <a:rPr lang="en-US" sz="1800" b="1" kern="1200" dirty="0">
                          <a:solidFill>
                            <a:srgbClr val="50E6FF"/>
                          </a:solidFill>
                          <a:latin typeface="+mn-lt"/>
                          <a:ea typeface="+mn-ea"/>
                          <a:cs typeface="+mn-cs"/>
                        </a:rPr>
                        <a:t>General Purpose</a:t>
                      </a:r>
                    </a:p>
                  </a:txBody>
                  <a:tcPr marL="45713" marR="45713"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spcAft>
                          <a:spcPts val="400"/>
                        </a:spcAft>
                      </a:pPr>
                      <a:r>
                        <a:rPr lang="en-US" sz="1600" dirty="0">
                          <a:solidFill>
                            <a:schemeClr val="tx1"/>
                          </a:solidFill>
                          <a:latin typeface="+mj-lt"/>
                        </a:rPr>
                        <a:t>License included</a:t>
                      </a:r>
                      <a:endParaRPr lang="en-US" sz="1600" baseline="30000" dirty="0">
                        <a:solidFill>
                          <a:schemeClr val="tx1"/>
                        </a:solidFill>
                        <a:latin typeface="+mj-lt"/>
                      </a:endParaRPr>
                    </a:p>
                  </a:txBody>
                  <a:tcPr marL="45713" marR="45713" marT="45713" marB="45713" anchor="ctr">
                    <a:lnT w="12700" cap="flat" cmpd="sng" algn="ctr">
                      <a:solidFill>
                        <a:schemeClr val="tx2"/>
                      </a:solidFill>
                      <a:prstDash val="solid"/>
                      <a:round/>
                      <a:headEnd type="none" w="med" len="med"/>
                      <a:tailEnd type="none" w="med" len="med"/>
                    </a:lnT>
                  </a:tcPr>
                </a:tc>
                <a:tc>
                  <a:txBody>
                    <a:bodyPr/>
                    <a:lstStyle/>
                    <a:p>
                      <a:pPr marL="0" algn="l" defTabSz="914400" rtl="0" eaLnBrk="1" latinLnBrk="0" hangingPunct="1">
                        <a:lnSpc>
                          <a:spcPct val="100000"/>
                        </a:lnSpc>
                        <a:spcBef>
                          <a:spcPts val="0"/>
                        </a:spcBef>
                        <a:spcAft>
                          <a:spcPts val="0"/>
                        </a:spcAft>
                        <a:buNone/>
                        <a:defRPr/>
                      </a:pPr>
                      <a:r>
                        <a:rPr lang="en-US" sz="3400" b="0" kern="1200" cap="none" spc="-50" baseline="0" dirty="0">
                          <a:ln w="3175">
                            <a:noFill/>
                          </a:ln>
                          <a:gradFill flip="none" rotWithShape="1">
                            <a:gsLst>
                              <a:gs pos="12000">
                                <a:srgbClr val="0078D4"/>
                              </a:gs>
                              <a:gs pos="100000">
                                <a:srgbClr val="50E6FF"/>
                              </a:gs>
                            </a:gsLst>
                            <a:lin ang="18900000" scaled="1"/>
                            <a:tileRect/>
                          </a:gradFill>
                          <a:effectLst/>
                          <a:latin typeface="+mj-lt"/>
                          <a:ea typeface="+mn-ea"/>
                          <a:cs typeface="+mn-cs"/>
                        </a:rPr>
                        <a:t>$153</a:t>
                      </a:r>
                    </a:p>
                  </a:txBody>
                  <a:tcPr marL="143980" marR="45713" marT="45713" marB="45713" anchor="ctr">
                    <a:lnT w="12700" cap="flat" cmpd="sng" algn="ctr">
                      <a:solidFill>
                        <a:schemeClr val="tx2"/>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defRPr/>
                      </a:pPr>
                      <a:r>
                        <a:rPr lang="en-US" sz="34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$113</a:t>
                      </a:r>
                    </a:p>
                  </a:txBody>
                  <a:tcPr marL="143980" marR="45713" marT="45713" marB="45713" anchor="ctr">
                    <a:lnT w="12700" cap="flat" cmpd="sng" algn="ctr">
                      <a:solidFill>
                        <a:schemeClr val="tx2"/>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defRPr/>
                      </a:pPr>
                      <a:r>
                        <a:rPr lang="en-US" sz="34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$93</a:t>
                      </a:r>
                    </a:p>
                  </a:txBody>
                  <a:tcPr marL="143980" marR="45713" marT="45713" marB="45713"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65202819"/>
                  </a:ext>
                </a:extLst>
              </a:tr>
              <a:tr h="889766">
                <a:tc vMerge="1">
                  <a:txBody>
                    <a:bodyPr/>
                    <a:lstStyle/>
                    <a:p>
                      <a:pPr>
                        <a:spcAft>
                          <a:spcPts val="400"/>
                        </a:spcAft>
                      </a:pPr>
                      <a:endParaRPr lang="en-US" sz="1600" kern="1200">
                        <a:solidFill>
                          <a:schemeClr val="tx1"/>
                        </a:solidFill>
                        <a:latin typeface="+mj-lt"/>
                        <a:ea typeface="+mn-ea"/>
                        <a:cs typeface="+mn-cs"/>
                      </a:endParaRPr>
                    </a:p>
                  </a:txBody>
                  <a:tcPr marL="45720" marR="45720" anchor="ctr"/>
                </a:tc>
                <a:tc>
                  <a:txBody>
                    <a:bodyPr/>
                    <a:lstStyle/>
                    <a:p>
                      <a:pPr>
                        <a:spcAft>
                          <a:spcPts val="400"/>
                        </a:spcAft>
                      </a:pPr>
                      <a:r>
                        <a:rPr lang="en-US" sz="1600" kern="1200">
                          <a:solidFill>
                            <a:schemeClr val="tx1"/>
                          </a:solidFill>
                          <a:latin typeface="+mj-lt"/>
                        </a:rPr>
                        <a:t>Azure Hybrid Benefit*</a:t>
                      </a:r>
                      <a:endParaRPr lang="en-US" sz="1600" kern="1200">
                        <a:solidFill>
                          <a:schemeClr val="tx1"/>
                        </a:solidFill>
                        <a:latin typeface="+mj-lt"/>
                        <a:ea typeface="+mn-ea"/>
                        <a:cs typeface="+mn-cs"/>
                      </a:endParaRPr>
                    </a:p>
                  </a:txBody>
                  <a:tcPr marL="45713" marR="45713" marT="45713" marB="45713" anchor="ctr">
                    <a:lnB w="12700" cap="flat" cmpd="sng" algn="ctr">
                      <a:solidFill>
                        <a:schemeClr val="tx2"/>
                      </a:solidFill>
                      <a:prstDash val="solid"/>
                      <a:round/>
                      <a:headEnd type="none" w="med" len="med"/>
                      <a:tailEnd type="none" w="med" len="med"/>
                    </a:lnB>
                  </a:tcPr>
                </a:tc>
                <a:tc>
                  <a:txBody>
                    <a:bodyPr/>
                    <a:lstStyle/>
                    <a:p>
                      <a:pPr marL="0" algn="l" defTabSz="914400" rtl="0" eaLnBrk="1" latinLnBrk="0" hangingPunct="1">
                        <a:lnSpc>
                          <a:spcPct val="100000"/>
                        </a:lnSpc>
                        <a:spcBef>
                          <a:spcPts val="0"/>
                        </a:spcBef>
                        <a:spcAft>
                          <a:spcPts val="0"/>
                        </a:spcAft>
                        <a:buNone/>
                        <a:defRPr/>
                      </a:pPr>
                      <a:r>
                        <a:rPr lang="en-US" sz="34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$80 </a:t>
                      </a:r>
                    </a:p>
                  </a:txBody>
                  <a:tcPr marL="143980" marR="45713" marT="45713" marB="45713" anchor="ctr">
                    <a:lnB w="12700" cap="flat" cmpd="sng" algn="ctr">
                      <a:solidFill>
                        <a:schemeClr val="tx2"/>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defRPr/>
                      </a:pPr>
                      <a:r>
                        <a:rPr lang="en-US" sz="34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$40 </a:t>
                      </a:r>
                    </a:p>
                  </a:txBody>
                  <a:tcPr marL="143980" marR="45713" marT="45713" marB="45713" anchor="ctr">
                    <a:lnB w="12700" cap="flat" cmpd="sng" algn="ctr">
                      <a:solidFill>
                        <a:schemeClr val="tx2"/>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defRPr/>
                      </a:pPr>
                      <a:r>
                        <a:rPr lang="en-US" sz="34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$20</a:t>
                      </a:r>
                    </a:p>
                  </a:txBody>
                  <a:tcPr marL="143980" marR="45713" marT="45713" marB="45713"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466673552"/>
                  </a:ext>
                </a:extLst>
              </a:tr>
              <a:tr h="889766">
                <a:tc rowSpan="2">
                  <a:txBody>
                    <a:bodyPr/>
                    <a:lstStyle/>
                    <a:p>
                      <a:pPr algn="ctr">
                        <a:spcAft>
                          <a:spcPts val="400"/>
                        </a:spcAft>
                      </a:pPr>
                      <a:r>
                        <a:rPr lang="en-US" sz="1800" b="1" kern="1200">
                          <a:solidFill>
                            <a:srgbClr val="50E6FF"/>
                          </a:solidFill>
                          <a:latin typeface="+mn-lt"/>
                          <a:ea typeface="+mn-ea"/>
                          <a:cs typeface="+mn-cs"/>
                        </a:rPr>
                        <a:t>Business Critical</a:t>
                      </a:r>
                    </a:p>
                  </a:txBody>
                  <a:tcPr marL="45713" marR="45713" marT="45713" marB="45713"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spcAft>
                          <a:spcPts val="400"/>
                        </a:spcAft>
                      </a:pPr>
                      <a:r>
                        <a:rPr lang="en-US" sz="1600">
                          <a:solidFill>
                            <a:schemeClr val="tx1"/>
                          </a:solidFill>
                          <a:latin typeface="+mj-lt"/>
                        </a:rPr>
                        <a:t>License included</a:t>
                      </a:r>
                      <a:endParaRPr lang="en-US" sz="1600" baseline="30000">
                        <a:solidFill>
                          <a:schemeClr val="tx1"/>
                        </a:solidFill>
                        <a:latin typeface="+mj-lt"/>
                      </a:endParaRPr>
                    </a:p>
                  </a:txBody>
                  <a:tcPr marL="45713" marR="45713" marT="45713" marB="45713" anchor="ctr">
                    <a:lnT w="12700" cap="flat" cmpd="sng" algn="ctr">
                      <a:solidFill>
                        <a:schemeClr val="tx2"/>
                      </a:solidFill>
                      <a:prstDash val="solid"/>
                      <a:round/>
                      <a:headEnd type="none" w="med" len="med"/>
                      <a:tailEnd type="none" w="med" len="med"/>
                    </a:lnT>
                  </a:tcPr>
                </a:tc>
                <a:tc>
                  <a:txBody>
                    <a:bodyPr/>
                    <a:lstStyle/>
                    <a:p>
                      <a:pPr marL="0" algn="l" defTabSz="914400" rtl="0" eaLnBrk="1" latinLnBrk="0" hangingPunct="1">
                        <a:lnSpc>
                          <a:spcPct val="100000"/>
                        </a:lnSpc>
                        <a:spcBef>
                          <a:spcPts val="0"/>
                        </a:spcBef>
                        <a:spcAft>
                          <a:spcPts val="0"/>
                        </a:spcAft>
                        <a:buNone/>
                        <a:defRPr/>
                      </a:pPr>
                      <a:r>
                        <a:rPr lang="en-US" sz="34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$434</a:t>
                      </a:r>
                    </a:p>
                  </a:txBody>
                  <a:tcPr marL="143980" marR="45713" marT="45713" marB="45713" anchor="ctr">
                    <a:lnT w="12700" cap="flat" cmpd="sng" algn="ctr">
                      <a:solidFill>
                        <a:schemeClr val="tx2"/>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defRPr/>
                      </a:pPr>
                      <a:r>
                        <a:rPr lang="en-US" sz="34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$354</a:t>
                      </a:r>
                    </a:p>
                  </a:txBody>
                  <a:tcPr marL="143980" marR="45713" marT="45713" marB="45713" anchor="ctr">
                    <a:lnT w="12700" cap="flat" cmpd="sng" algn="ctr">
                      <a:solidFill>
                        <a:schemeClr val="tx2"/>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defRPr/>
                      </a:pPr>
                      <a:r>
                        <a:rPr lang="en-US" sz="34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$314</a:t>
                      </a:r>
                    </a:p>
                  </a:txBody>
                  <a:tcPr marL="143980" marR="45713" marT="45713" marB="45713"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905779102"/>
                  </a:ext>
                </a:extLst>
              </a:tr>
              <a:tr h="889766">
                <a:tc vMerge="1">
                  <a:txBody>
                    <a:bodyPr/>
                    <a:lstStyle/>
                    <a:p>
                      <a:pPr>
                        <a:spcAft>
                          <a:spcPts val="400"/>
                        </a:spcAft>
                      </a:pPr>
                      <a:endParaRPr lang="en-US" sz="1600" baseline="30000">
                        <a:solidFill>
                          <a:schemeClr val="tx1"/>
                        </a:solidFill>
                        <a:latin typeface="+mj-lt"/>
                      </a:endParaRPr>
                    </a:p>
                  </a:txBody>
                  <a:tcPr marL="45720" marR="45720" anchor="ctr">
                    <a:lnT>
                      <a:noFill/>
                    </a:lnT>
                  </a:tcPr>
                </a:tc>
                <a:tc>
                  <a:txBody>
                    <a:bodyPr/>
                    <a:lstStyle/>
                    <a:p>
                      <a:pPr>
                        <a:spcAft>
                          <a:spcPts val="400"/>
                        </a:spcAft>
                      </a:pPr>
                      <a:r>
                        <a:rPr lang="en-US" sz="1600" kern="1200">
                          <a:solidFill>
                            <a:schemeClr val="tx1"/>
                          </a:solidFill>
                          <a:latin typeface="+mj-lt"/>
                        </a:rPr>
                        <a:t>Azure Hybrid Benefit*</a:t>
                      </a:r>
                      <a:endParaRPr lang="en-US" sz="1600" kern="1200">
                        <a:solidFill>
                          <a:schemeClr val="tx1"/>
                        </a:solidFill>
                        <a:latin typeface="+mj-lt"/>
                        <a:ea typeface="+mn-ea"/>
                        <a:cs typeface="+mn-cs"/>
                      </a:endParaRPr>
                    </a:p>
                  </a:txBody>
                  <a:tcPr marL="45713" marR="45713" marT="45713" marB="45713" anchor="ctr">
                    <a:lnB w="12700" cap="flat" cmpd="sng" algn="ctr">
                      <a:solidFill>
                        <a:schemeClr val="tx2"/>
                      </a:solidFill>
                      <a:prstDash val="solid"/>
                      <a:round/>
                      <a:headEnd type="none" w="med" len="med"/>
                      <a:tailEnd type="none" w="med" len="med"/>
                    </a:lnB>
                  </a:tcPr>
                </a:tc>
                <a:tc>
                  <a:txBody>
                    <a:bodyPr/>
                    <a:lstStyle/>
                    <a:p>
                      <a:pPr marL="0" algn="l" defTabSz="914400" rtl="0" eaLnBrk="1" latinLnBrk="0" hangingPunct="1">
                        <a:lnSpc>
                          <a:spcPct val="100000"/>
                        </a:lnSpc>
                        <a:spcBef>
                          <a:spcPts val="0"/>
                        </a:spcBef>
                        <a:spcAft>
                          <a:spcPts val="0"/>
                        </a:spcAft>
                        <a:buNone/>
                        <a:defRPr/>
                      </a:pPr>
                      <a:r>
                        <a:rPr lang="en-US" sz="34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$160</a:t>
                      </a:r>
                    </a:p>
                  </a:txBody>
                  <a:tcPr marL="143980" marR="45713" marT="45713" marB="45713" anchor="ctr">
                    <a:lnB w="12700" cap="flat" cmpd="sng" algn="ctr">
                      <a:solidFill>
                        <a:schemeClr val="tx2"/>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defRPr/>
                      </a:pPr>
                      <a:r>
                        <a:rPr lang="en-US" sz="3400" b="0" kern="1200" cap="none" spc="-50" baseline="0">
                          <a:ln w="3175">
                            <a:noFill/>
                          </a:ln>
                          <a:gradFill flip="none" rotWithShape="1">
                            <a:gsLst>
                              <a:gs pos="12000">
                                <a:srgbClr val="0078D4"/>
                              </a:gs>
                              <a:gs pos="100000">
                                <a:srgbClr val="50E6FF"/>
                              </a:gs>
                            </a:gsLst>
                            <a:lin ang="18900000" scaled="1"/>
                            <a:tileRect/>
                          </a:gradFill>
                          <a:effectLst/>
                          <a:latin typeface="+mj-lt"/>
                          <a:ea typeface="+mn-ea"/>
                          <a:cs typeface="+mn-cs"/>
                        </a:rPr>
                        <a:t>$80 </a:t>
                      </a:r>
                    </a:p>
                  </a:txBody>
                  <a:tcPr marL="143980" marR="45713" marT="45713" marB="45713" anchor="ctr">
                    <a:lnB w="12700" cap="flat" cmpd="sng" algn="ctr">
                      <a:solidFill>
                        <a:schemeClr val="tx2"/>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defRPr/>
                      </a:pPr>
                      <a:r>
                        <a:rPr lang="en-US" sz="3400" b="0" kern="1200" cap="none" spc="-50" baseline="0" dirty="0">
                          <a:ln w="3175">
                            <a:noFill/>
                          </a:ln>
                          <a:gradFill flip="none" rotWithShape="1">
                            <a:gsLst>
                              <a:gs pos="12000">
                                <a:srgbClr val="0078D4"/>
                              </a:gs>
                              <a:gs pos="100000">
                                <a:srgbClr val="50E6FF"/>
                              </a:gs>
                            </a:gsLst>
                            <a:lin ang="18900000" scaled="1"/>
                            <a:tileRect/>
                          </a:gradFill>
                          <a:effectLst/>
                          <a:latin typeface="+mj-lt"/>
                          <a:ea typeface="+mn-ea"/>
                          <a:cs typeface="+mn-cs"/>
                        </a:rPr>
                        <a:t>$40</a:t>
                      </a:r>
                    </a:p>
                  </a:txBody>
                  <a:tcPr marL="143980" marR="45713" marT="45713" marB="45713"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740203509"/>
                  </a:ext>
                </a:extLst>
              </a:tr>
            </a:tbl>
          </a:graphicData>
        </a:graphic>
      </p:graphicFrame>
      <p:sp>
        <p:nvSpPr>
          <p:cNvPr id="19" name="Content Placeholder 1">
            <a:extLst>
              <a:ext uri="{FF2B5EF4-FFF2-40B4-BE49-F238E27FC236}">
                <a16:creationId xmlns:a16="http://schemas.microsoft.com/office/drawing/2014/main" id="{11A9FCF6-D62D-8E61-1BC7-81C14B403548}"/>
              </a:ext>
            </a:extLst>
          </p:cNvPr>
          <p:cNvSpPr txBox="1">
            <a:spLocks/>
          </p:cNvSpPr>
          <p:nvPr/>
        </p:nvSpPr>
        <p:spPr>
          <a:xfrm>
            <a:off x="6388366" y="6044829"/>
            <a:ext cx="5245333" cy="184666"/>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Pricing based on 1vCore/month. </a:t>
            </a:r>
          </a:p>
        </p:txBody>
      </p:sp>
    </p:spTree>
    <p:extLst>
      <p:ext uri="{BB962C8B-B14F-4D97-AF65-F5344CB8AC3E}">
        <p14:creationId xmlns:p14="http://schemas.microsoft.com/office/powerpoint/2010/main" val="34292740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43D03D-1429-49AB-9952-F252A0B1E56D}"/>
              </a:ext>
              <a:ext uri="{C183D7F6-B498-43B3-948B-1728B52AA6E4}">
                <adec:decorative xmlns:adec="http://schemas.microsoft.com/office/drawing/2017/decorative" val="1"/>
              </a:ext>
            </a:extLst>
          </p:cNvPr>
          <p:cNvPicPr>
            <a:picLocks noChangeAspect="1"/>
          </p:cNvPicPr>
          <p:nvPr/>
        </p:nvPicPr>
        <p:blipFill rotWithShape="1">
          <a:blip r:embed="rId3"/>
          <a:srcRect l="14030" t="11327" r="39704" b="22249"/>
          <a:stretch/>
        </p:blipFill>
        <p:spPr>
          <a:xfrm>
            <a:off x="-351708" y="0"/>
            <a:ext cx="7190210" cy="6881960"/>
          </a:xfrm>
          <a:prstGeom prst="rect">
            <a:avLst/>
          </a:prstGeom>
        </p:spPr>
      </p:pic>
      <p:sp>
        <p:nvSpPr>
          <p:cNvPr id="16" name="Rectangle 11">
            <a:extLst>
              <a:ext uri="{FF2B5EF4-FFF2-40B4-BE49-F238E27FC236}">
                <a16:creationId xmlns:a16="http://schemas.microsoft.com/office/drawing/2014/main" id="{E03667DA-C044-462C-8C4B-64E55A034966}"/>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2" descr="RBC Logo&#10;">
            <a:extLst>
              <a:ext uri="{FF2B5EF4-FFF2-40B4-BE49-F238E27FC236}">
                <a16:creationId xmlns:a16="http://schemas.microsoft.com/office/drawing/2014/main" id="{5E9DB70C-8D0E-4821-A7CD-9AE164C7B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459" y="382541"/>
            <a:ext cx="1861285" cy="1223795"/>
          </a:xfrm>
          <a:prstGeom prst="rect">
            <a:avLst/>
          </a:prstGeom>
          <a:noFill/>
          <a:effectLst>
            <a:outerShdw blurRad="546100" dist="50800" dir="2700000" algn="tl" rotWithShape="0">
              <a:prstClr val="black">
                <a:alpha val="81000"/>
              </a:prstClr>
            </a:outerShdw>
          </a:effectLst>
        </p:spPr>
      </p:pic>
      <p:grpSp>
        <p:nvGrpSpPr>
          <p:cNvPr id="7" name="learning">
            <a:extLst>
              <a:ext uri="{FF2B5EF4-FFF2-40B4-BE49-F238E27FC236}">
                <a16:creationId xmlns:a16="http://schemas.microsoft.com/office/drawing/2014/main" id="{69CD4383-9651-4ACC-9D7C-646541713B29}"/>
              </a:ext>
              <a:ext uri="{C183D7F6-B498-43B3-948B-1728B52AA6E4}">
                <adec:decorative xmlns:adec="http://schemas.microsoft.com/office/drawing/2017/decorative" val="1"/>
              </a:ext>
            </a:extLst>
          </p:cNvPr>
          <p:cNvGrpSpPr>
            <a:grpSpLocks noChangeAspect="1"/>
          </p:cNvGrpSpPr>
          <p:nvPr/>
        </p:nvGrpSpPr>
        <p:grpSpPr>
          <a:xfrm rot="10800000" flipH="1">
            <a:off x="7427033" y="2199648"/>
            <a:ext cx="263380" cy="205437"/>
            <a:chOff x="7383299" y="4598006"/>
            <a:chExt cx="476250" cy="371475"/>
          </a:xfrm>
          <a:solidFill>
            <a:schemeClr val="accent1"/>
          </a:solidFill>
        </p:grpSpPr>
        <p:sp>
          <p:nvSpPr>
            <p:cNvPr id="8" name="Freeform: Shape 7">
              <a:extLst>
                <a:ext uri="{FF2B5EF4-FFF2-40B4-BE49-F238E27FC236}">
                  <a16:creationId xmlns:a16="http://schemas.microsoft.com/office/drawing/2014/main" id="{FCEED333-6092-4971-B0BF-E6F7A6C8911F}"/>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C870119D-9A37-4DE8-8558-E387A3366713}"/>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6" name="Text Placeholder 1">
            <a:extLst>
              <a:ext uri="{FF2B5EF4-FFF2-40B4-BE49-F238E27FC236}">
                <a16:creationId xmlns:a16="http://schemas.microsoft.com/office/drawing/2014/main" id="{3EDC5388-9045-4835-AEED-9C000B8714C1}"/>
              </a:ext>
            </a:extLst>
          </p:cNvPr>
          <p:cNvSpPr txBox="1">
            <a:spLocks/>
          </p:cNvSpPr>
          <p:nvPr/>
        </p:nvSpPr>
        <p:spPr>
          <a:xfrm>
            <a:off x="7427033" y="2562967"/>
            <a:ext cx="4176436" cy="2585323"/>
          </a:xfrm>
          <a:prstGeom prst="rect">
            <a:avLst/>
          </a:prstGeom>
        </p:spPr>
        <p:txBody>
          <a:bodyPr vert="horz" wrap="square" lIns="0" tIns="0" rIns="0" bIns="0" rtlCol="0">
            <a:no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mn-cs"/>
              </a:rPr>
              <a:t>Azure Arc-enabled data services give us the ability to do a lot right out of the box-the policy enforcement, the visibility, and the health monitoring of resources. From a security standpoint, that’s where we’ve seen the biggest value for us”</a:t>
            </a:r>
          </a:p>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2" indent="0"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mn-cs"/>
              </a:rPr>
              <a:t>Khaled </a:t>
            </a:r>
            <a:r>
              <a:rPr kumimoji="0" lang="en-US" sz="1600" b="0" i="0" u="none" strike="noStrike" kern="1200" cap="none" spc="0" normalizeH="0" baseline="0" noProof="0" dirty="0" err="1">
                <a:ln>
                  <a:noFill/>
                </a:ln>
                <a:solidFill>
                  <a:srgbClr val="50E6FF"/>
                </a:solidFill>
                <a:effectLst/>
                <a:uLnTx/>
                <a:uFillTx/>
                <a:latin typeface="Segoe UI Semibold"/>
                <a:ea typeface="+mn-ea"/>
                <a:cs typeface="+mn-cs"/>
              </a:rPr>
              <a:t>Zaky</a:t>
            </a:r>
            <a:endParaRPr kumimoji="0" lang="en-US" sz="1600" b="0" i="0" u="none" strike="noStrike" kern="1200" cap="none" spc="0" normalizeH="0" baseline="0" noProof="0" dirty="0">
              <a:ln>
                <a:noFill/>
              </a:ln>
              <a:solidFill>
                <a:srgbClr val="50E6FF"/>
              </a:solidFill>
              <a:effectLst/>
              <a:uLnTx/>
              <a:uFillTx/>
              <a:latin typeface="Segoe UI Semibold"/>
              <a:ea typeface="+mn-ea"/>
              <a:cs typeface="+mn-cs"/>
            </a:endParaRPr>
          </a:p>
          <a:p>
            <a:pPr marL="0" marR="0" lvl="4" indent="0"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Director of Product Management</a:t>
            </a:r>
          </a:p>
          <a:p>
            <a:pPr marL="0" marR="0" lvl="4" indent="0"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RBC</a:t>
            </a:r>
          </a:p>
        </p:txBody>
      </p:sp>
      <p:sp>
        <p:nvSpPr>
          <p:cNvPr id="3" name="Title 2">
            <a:extLst>
              <a:ext uri="{FF2B5EF4-FFF2-40B4-BE49-F238E27FC236}">
                <a16:creationId xmlns:a16="http://schemas.microsoft.com/office/drawing/2014/main" id="{4067FD82-DCD6-8DEC-F718-ABCD7817AC57}"/>
              </a:ext>
            </a:extLst>
          </p:cNvPr>
          <p:cNvSpPr>
            <a:spLocks noGrp="1"/>
          </p:cNvSpPr>
          <p:nvPr>
            <p:ph type="title"/>
          </p:nvPr>
        </p:nvSpPr>
        <p:spPr>
          <a:xfrm>
            <a:off x="586740" y="-492442"/>
            <a:ext cx="6073367" cy="492443"/>
          </a:xfrm>
        </p:spPr>
        <p:txBody>
          <a:bodyPr vert="horz" wrap="square" lIns="0" tIns="0" rIns="0" bIns="0" rtlCol="0" anchor="b">
            <a:spAutoFit/>
          </a:bodyPr>
          <a:lstStyle/>
          <a:p>
            <a:r>
              <a:rPr lang="en-CA" dirty="0"/>
              <a:t>Royal Bank of Canada</a:t>
            </a:r>
          </a:p>
        </p:txBody>
      </p:sp>
    </p:spTree>
    <p:extLst>
      <p:ext uri="{BB962C8B-B14F-4D97-AF65-F5344CB8AC3E}">
        <p14:creationId xmlns:p14="http://schemas.microsoft.com/office/powerpoint/2010/main" val="1831153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30BA34A-3100-0CAC-5A26-0819068CF2A7}"/>
              </a:ext>
              <a:ext uri="{C183D7F6-B498-43B3-948B-1728B52AA6E4}">
                <adec:decorative xmlns:adec="http://schemas.microsoft.com/office/drawing/2017/decorative" val="1"/>
              </a:ext>
            </a:extLst>
          </p:cNvPr>
          <p:cNvSpPr/>
          <p:nvPr/>
        </p:nvSpPr>
        <p:spPr bwMode="auto">
          <a:xfrm flipH="1">
            <a:off x="0"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9E8E91-EE24-4EB1-B984-7B431C24AD17}"/>
              </a:ext>
            </a:extLst>
          </p:cNvPr>
          <p:cNvSpPr>
            <a:spLocks noGrp="1"/>
          </p:cNvSpPr>
          <p:nvPr>
            <p:ph type="title"/>
          </p:nvPr>
        </p:nvSpPr>
        <p:spPr>
          <a:xfrm>
            <a:off x="685353" y="933272"/>
            <a:ext cx="3511677" cy="553998"/>
          </a:xfrm>
        </p:spPr>
        <p:txBody>
          <a:bodyPr/>
          <a:lstStyle/>
          <a:p>
            <a:pPr lvl="0" defTabSz="914423">
              <a:lnSpc>
                <a:spcPct val="90000"/>
              </a:lnSpc>
              <a:defRPr/>
            </a:pPr>
            <a:r>
              <a:rPr lang="en-SE" sz="2000" spc="0">
                <a:ln>
                  <a:noFill/>
                </a:ln>
                <a:solidFill>
                  <a:prstClr val="white"/>
                </a:solidFill>
                <a:cs typeface="Calibri" panose="020F0502020204030204" pitchFamily="34" charset="0"/>
              </a:rPr>
              <a:t>Reliable Rotation through Data-Driven Manufacturing</a:t>
            </a:r>
            <a:endParaRPr lang="en-US" sz="2000" dirty="0"/>
          </a:p>
        </p:txBody>
      </p:sp>
      <p:sp>
        <p:nvSpPr>
          <p:cNvPr id="6" name="Content Placeholder 5">
            <a:extLst>
              <a:ext uri="{FF2B5EF4-FFF2-40B4-BE49-F238E27FC236}">
                <a16:creationId xmlns:a16="http://schemas.microsoft.com/office/drawing/2014/main" id="{A4A9E5B9-9F1A-49A5-BA2B-3FDA48090F77}"/>
              </a:ext>
            </a:extLst>
          </p:cNvPr>
          <p:cNvSpPr>
            <a:spLocks noGrp="1"/>
          </p:cNvSpPr>
          <p:nvPr>
            <p:ph sz="quarter" idx="10"/>
          </p:nvPr>
        </p:nvSpPr>
        <p:spPr>
          <a:xfrm>
            <a:off x="685353" y="2708713"/>
            <a:ext cx="4682635" cy="2169825"/>
          </a:xfrm>
        </p:spPr>
        <p:txBody>
          <a:bodyPr/>
          <a:lstStyle/>
          <a:p>
            <a:pPr marL="0" lvl="0" indent="0" defTabSz="914423">
              <a:lnSpc>
                <a:spcPct val="90000"/>
              </a:lnSpc>
              <a:spcBef>
                <a:spcPts val="1800"/>
              </a:spcBef>
              <a:buSzTx/>
              <a:buNone/>
              <a:defRPr/>
            </a:pPr>
            <a:r>
              <a:rPr lang="en-US" sz="1400" dirty="0">
                <a:solidFill>
                  <a:prstClr val="white"/>
                </a:solidFill>
                <a:ea typeface="+mn-lt"/>
                <a:cs typeface="Calibri Light"/>
              </a:rPr>
              <a:t>SKF is proud to be at the forefront of the hybrid cloud revolution. Azure Hybrid Cloud Solutions enable us to </a:t>
            </a:r>
            <a:r>
              <a:rPr lang="en-US" sz="1400" dirty="0" err="1">
                <a:solidFill>
                  <a:prstClr val="white"/>
                </a:solidFill>
                <a:ea typeface="+mn-lt"/>
                <a:cs typeface="Calibri Light"/>
              </a:rPr>
              <a:t>maximise</a:t>
            </a:r>
            <a:r>
              <a:rPr lang="en-US" sz="1400" dirty="0">
                <a:solidFill>
                  <a:prstClr val="white"/>
                </a:solidFill>
                <a:ea typeface="+mn-lt"/>
                <a:cs typeface="Calibri Light"/>
              </a:rPr>
              <a:t> our efficiency, grow our digital platform for world class manufacturing and empower the SKF Factories of the Future to innovate towards data driven manufacturing." </a:t>
            </a:r>
            <a:endParaRPr lang="en-US" sz="1400" dirty="0">
              <a:solidFill>
                <a:prstClr val="white"/>
              </a:solidFill>
              <a:cs typeface="Calibri Light"/>
            </a:endParaRPr>
          </a:p>
          <a:p>
            <a:pPr marL="0" lvl="0" indent="0" defTabSz="914423">
              <a:lnSpc>
                <a:spcPct val="90000"/>
              </a:lnSpc>
              <a:spcBef>
                <a:spcPts val="1800"/>
              </a:spcBef>
              <a:buSzTx/>
              <a:buNone/>
              <a:defRPr/>
            </a:pPr>
            <a:r>
              <a:rPr lang="en-US" sz="1400" dirty="0">
                <a:solidFill>
                  <a:prstClr val="white"/>
                </a:solidFill>
                <a:cs typeface="+mn-cs"/>
              </a:rPr>
              <a:t>"Azure Stack HCI, </a:t>
            </a:r>
            <a:r>
              <a:rPr lang="en-SE" sz="1400">
                <a:solidFill>
                  <a:prstClr val="white"/>
                </a:solidFill>
                <a:cs typeface="+mn-cs"/>
              </a:rPr>
              <a:t>together with Azure Kubernetes Services,</a:t>
            </a:r>
            <a:r>
              <a:rPr lang="en-US" sz="1400" dirty="0">
                <a:solidFill>
                  <a:prstClr val="white"/>
                </a:solidFill>
                <a:cs typeface="+mn-cs"/>
              </a:rPr>
              <a:t> Azure Arc-enabled </a:t>
            </a:r>
            <a:r>
              <a:rPr lang="en-SE" sz="1400">
                <a:solidFill>
                  <a:prstClr val="white"/>
                </a:solidFill>
                <a:cs typeface="+mn-cs"/>
              </a:rPr>
              <a:t>Data Services, </a:t>
            </a:r>
            <a:r>
              <a:rPr lang="en-US" sz="1400" dirty="0">
                <a:solidFill>
                  <a:prstClr val="white"/>
                </a:solidFill>
                <a:cs typeface="+mn-cs"/>
              </a:rPr>
              <a:t>and Azure SQL Edge for IoT </a:t>
            </a:r>
            <a:r>
              <a:rPr lang="en-SE" sz="1400">
                <a:solidFill>
                  <a:prstClr val="white"/>
                </a:solidFill>
                <a:cs typeface="+mn-cs"/>
              </a:rPr>
              <a:t>create SKF a scalable platform </a:t>
            </a:r>
            <a:r>
              <a:rPr lang="en-US" sz="1400" dirty="0">
                <a:solidFill>
                  <a:prstClr val="white"/>
                </a:solidFill>
                <a:cs typeface="+mn-cs"/>
              </a:rPr>
              <a:t>across </a:t>
            </a:r>
            <a:r>
              <a:rPr lang="en-SE" sz="1400">
                <a:solidFill>
                  <a:prstClr val="white"/>
                </a:solidFill>
                <a:cs typeface="+mn-cs"/>
              </a:rPr>
              <a:t>on-premises, </a:t>
            </a:r>
            <a:r>
              <a:rPr lang="en-US" sz="1400" dirty="0">
                <a:solidFill>
                  <a:prstClr val="white"/>
                </a:solidFill>
                <a:cs typeface="+mn-cs"/>
              </a:rPr>
              <a:t>cloud and edge</a:t>
            </a:r>
            <a:r>
              <a:rPr lang="en-SE" sz="1400">
                <a:solidFill>
                  <a:prstClr val="white"/>
                </a:solidFill>
                <a:cs typeface="+mn-cs"/>
              </a:rPr>
              <a:t> – all with single-pane-of-glass </a:t>
            </a:r>
            <a:r>
              <a:rPr lang="en-US" sz="1400" dirty="0">
                <a:solidFill>
                  <a:prstClr val="white"/>
                </a:solidFill>
                <a:cs typeface="+mn-cs"/>
              </a:rPr>
              <a:t>while </a:t>
            </a:r>
            <a:r>
              <a:rPr lang="en-SE" sz="1400">
                <a:solidFill>
                  <a:prstClr val="white"/>
                </a:solidFill>
                <a:cs typeface="+mn-cs"/>
              </a:rPr>
              <a:t>driving </a:t>
            </a:r>
            <a:r>
              <a:rPr lang="en-US" sz="1400" dirty="0">
                <a:solidFill>
                  <a:prstClr val="white"/>
                </a:solidFill>
                <a:cs typeface="+mn-cs"/>
              </a:rPr>
              <a:t>costs </a:t>
            </a:r>
            <a:r>
              <a:rPr lang="en-SE" sz="1400">
                <a:solidFill>
                  <a:prstClr val="white"/>
                </a:solidFill>
                <a:cs typeface="+mn-cs"/>
              </a:rPr>
              <a:t>down</a:t>
            </a:r>
            <a:r>
              <a:rPr lang="en-US" sz="1400" dirty="0">
                <a:solidFill>
                  <a:prstClr val="white"/>
                </a:solidFill>
                <a:cs typeface="+mn-cs"/>
              </a:rPr>
              <a:t>.”</a:t>
            </a:r>
            <a:endParaRPr lang="en-SE" sz="1400">
              <a:solidFill>
                <a:prstClr val="white"/>
              </a:solidFill>
              <a:cs typeface="+mn-cs"/>
            </a:endParaRPr>
          </a:p>
        </p:txBody>
      </p:sp>
      <p:sp>
        <p:nvSpPr>
          <p:cNvPr id="8" name="Content Placeholder 7">
            <a:extLst>
              <a:ext uri="{FF2B5EF4-FFF2-40B4-BE49-F238E27FC236}">
                <a16:creationId xmlns:a16="http://schemas.microsoft.com/office/drawing/2014/main" id="{56AE2401-6948-4975-8696-5D1F7432F4B9}"/>
              </a:ext>
            </a:extLst>
          </p:cNvPr>
          <p:cNvSpPr>
            <a:spLocks noGrp="1"/>
          </p:cNvSpPr>
          <p:nvPr>
            <p:ph sz="quarter" idx="11"/>
          </p:nvPr>
        </p:nvSpPr>
        <p:spPr>
          <a:xfrm>
            <a:off x="729413" y="5184957"/>
            <a:ext cx="3423555" cy="407804"/>
          </a:xfrm>
        </p:spPr>
        <p:txBody>
          <a:bodyPr/>
          <a:lstStyle/>
          <a:p>
            <a:pPr marL="0" lvl="2" indent="0" defTabSz="914016">
              <a:spcBef>
                <a:spcPts val="1200"/>
              </a:spcBef>
              <a:buNone/>
              <a:defRPr/>
            </a:pPr>
            <a:r>
              <a:rPr lang="en-US" dirty="0">
                <a:solidFill>
                  <a:schemeClr val="accent1"/>
                </a:solidFill>
                <a:cs typeface="Calibri Light" panose="020F0302020204030204" pitchFamily="34" charset="0"/>
              </a:rPr>
              <a:t>Sven </a:t>
            </a:r>
            <a:r>
              <a:rPr lang="en-US" dirty="0" err="1">
                <a:solidFill>
                  <a:schemeClr val="accent1"/>
                </a:solidFill>
                <a:cs typeface="Calibri Light" panose="020F0302020204030204" pitchFamily="34" charset="0"/>
              </a:rPr>
              <a:t>Vollbehr</a:t>
            </a:r>
            <a:endParaRPr lang="en-US" dirty="0">
              <a:solidFill>
                <a:schemeClr val="accent1"/>
              </a:solidFill>
              <a:cs typeface="Calibri Light" panose="020F0302020204030204" pitchFamily="34" charset="0"/>
            </a:endParaRPr>
          </a:p>
          <a:p>
            <a:pPr marL="0" lvl="4" indent="0" defTabSz="914016">
              <a:spcBef>
                <a:spcPts val="0"/>
              </a:spcBef>
              <a:buNone/>
              <a:defRPr/>
            </a:pPr>
            <a:r>
              <a:rPr lang="en-US" sz="1050" dirty="0">
                <a:solidFill>
                  <a:srgbClr val="FFFFFF"/>
                </a:solidFill>
                <a:cs typeface="Calibri Light" panose="020F0302020204030204" pitchFamily="34" charset="0"/>
              </a:rPr>
              <a:t>Head of Digital Manufacturing</a:t>
            </a:r>
            <a:r>
              <a:rPr lang="en-SE" sz="1050">
                <a:solidFill>
                  <a:srgbClr val="FFFFFF"/>
                </a:solidFill>
                <a:cs typeface="Calibri Light" panose="020F0302020204030204" pitchFamily="34" charset="0"/>
              </a:rPr>
              <a:t>, </a:t>
            </a:r>
            <a:r>
              <a:rPr lang="en-US" sz="1050" dirty="0">
                <a:solidFill>
                  <a:srgbClr val="FFFFFF"/>
                </a:solidFill>
                <a:cs typeface="Calibri Light" panose="020F0302020204030204" pitchFamily="34" charset="0"/>
              </a:rPr>
              <a:t>SKF Group</a:t>
            </a:r>
          </a:p>
        </p:txBody>
      </p:sp>
      <p:pic>
        <p:nvPicPr>
          <p:cNvPr id="4" name="Graphic 3" descr="SKF® logo">
            <a:extLst>
              <a:ext uri="{FF2B5EF4-FFF2-40B4-BE49-F238E27FC236}">
                <a16:creationId xmlns:a16="http://schemas.microsoft.com/office/drawing/2014/main" id="{1C0044BB-C6B0-471F-8AB4-506453F87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78095" y="328813"/>
            <a:ext cx="1255208" cy="298112"/>
          </a:xfrm>
          <a:prstGeom prst="rect">
            <a:avLst/>
          </a:prstGeom>
        </p:spPr>
      </p:pic>
      <p:grpSp>
        <p:nvGrpSpPr>
          <p:cNvPr id="10" name="learning">
            <a:extLst>
              <a:ext uri="{FF2B5EF4-FFF2-40B4-BE49-F238E27FC236}">
                <a16:creationId xmlns:a16="http://schemas.microsoft.com/office/drawing/2014/main" id="{EF1D01C6-965C-7E24-96E2-A09A5D9FEAF8}"/>
              </a:ext>
              <a:ext uri="{C183D7F6-B498-43B3-948B-1728B52AA6E4}">
                <adec:decorative xmlns:adec="http://schemas.microsoft.com/office/drawing/2017/decorative" val="1"/>
              </a:ext>
            </a:extLst>
          </p:cNvPr>
          <p:cNvGrpSpPr>
            <a:grpSpLocks noChangeAspect="1"/>
          </p:cNvGrpSpPr>
          <p:nvPr/>
        </p:nvGrpSpPr>
        <p:grpSpPr>
          <a:xfrm rot="10800000" flipH="1">
            <a:off x="685353" y="2374282"/>
            <a:ext cx="263380" cy="205437"/>
            <a:chOff x="7383299" y="4598006"/>
            <a:chExt cx="476250" cy="371475"/>
          </a:xfrm>
          <a:solidFill>
            <a:schemeClr val="accent1"/>
          </a:solidFill>
        </p:grpSpPr>
        <p:sp>
          <p:nvSpPr>
            <p:cNvPr id="11" name="Freeform: Shape 7">
              <a:extLst>
                <a:ext uri="{FF2B5EF4-FFF2-40B4-BE49-F238E27FC236}">
                  <a16:creationId xmlns:a16="http://schemas.microsoft.com/office/drawing/2014/main" id="{5E3EB2F7-E2F5-8271-C8D9-98FE5253F86F}"/>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8">
              <a:extLst>
                <a:ext uri="{FF2B5EF4-FFF2-40B4-BE49-F238E27FC236}">
                  <a16:creationId xmlns:a16="http://schemas.microsoft.com/office/drawing/2014/main" id="{331A09AF-10F0-900F-3CAE-22DEB1F2D824}"/>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1407245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A901-2527-41CB-9C71-FB65861CFC47}"/>
              </a:ext>
            </a:extLst>
          </p:cNvPr>
          <p:cNvSpPr>
            <a:spLocks noGrp="1"/>
          </p:cNvSpPr>
          <p:nvPr>
            <p:ph type="title"/>
          </p:nvPr>
        </p:nvSpPr>
        <p:spPr>
          <a:xfrm>
            <a:off x="586740" y="416256"/>
            <a:ext cx="6073367" cy="553998"/>
          </a:xfrm>
        </p:spPr>
        <p:txBody>
          <a:bodyPr/>
          <a:lstStyle/>
          <a:p>
            <a:r>
              <a:rPr lang="en-US" b="0" i="0">
                <a:noFill/>
                <a:effectLst/>
                <a:latin typeface="Segoe UI" panose="020B0502040204020203" pitchFamily="34" charset="0"/>
              </a:rPr>
              <a:t>KoçSistem and Opet</a:t>
            </a:r>
            <a:endParaRPr lang="en-US">
              <a:noFill/>
            </a:endParaRPr>
          </a:p>
        </p:txBody>
      </p:sp>
      <p:pic>
        <p:nvPicPr>
          <p:cNvPr id="5" name="Picture 4" descr="KoçSistem logo - Geleceği Keşfet ">
            <a:extLst>
              <a:ext uri="{FF2B5EF4-FFF2-40B4-BE49-F238E27FC236}">
                <a16:creationId xmlns:a16="http://schemas.microsoft.com/office/drawing/2014/main" id="{CACD9058-1A49-4F0A-86F8-28E8A87C1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8801" y="360072"/>
            <a:ext cx="1723794" cy="493706"/>
          </a:xfrm>
          <a:prstGeom prst="rect">
            <a:avLst/>
          </a:prstGeom>
        </p:spPr>
      </p:pic>
      <p:pic>
        <p:nvPicPr>
          <p:cNvPr id="15" name="Picture 14" descr="Opet logo">
            <a:extLst>
              <a:ext uri="{FF2B5EF4-FFF2-40B4-BE49-F238E27FC236}">
                <a16:creationId xmlns:a16="http://schemas.microsoft.com/office/drawing/2014/main" id="{D32ABF2B-F055-4DC8-A30D-7D99B9149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217" y="406137"/>
            <a:ext cx="1084868" cy="401576"/>
          </a:xfrm>
          <a:prstGeom prst="rect">
            <a:avLst/>
          </a:prstGeom>
        </p:spPr>
      </p:pic>
      <p:grpSp>
        <p:nvGrpSpPr>
          <p:cNvPr id="7" name="learning" descr="&quot;">
            <a:extLst>
              <a:ext uri="{FF2B5EF4-FFF2-40B4-BE49-F238E27FC236}">
                <a16:creationId xmlns:a16="http://schemas.microsoft.com/office/drawing/2014/main" id="{96D3E5FE-55FF-419A-B2C5-23F21F7004FF}"/>
              </a:ext>
              <a:ext uri="{C183D7F6-B498-43B3-948B-1728B52AA6E4}">
                <adec:decorative xmlns:adec="http://schemas.microsoft.com/office/drawing/2017/decorative" val="0"/>
              </a:ext>
            </a:extLst>
          </p:cNvPr>
          <p:cNvGrpSpPr>
            <a:grpSpLocks noChangeAspect="1"/>
          </p:cNvGrpSpPr>
          <p:nvPr/>
        </p:nvGrpSpPr>
        <p:grpSpPr>
          <a:xfrm rot="10800000" flipH="1">
            <a:off x="7164429" y="1597121"/>
            <a:ext cx="263380" cy="205437"/>
            <a:chOff x="7383299" y="4598006"/>
            <a:chExt cx="476250" cy="371475"/>
          </a:xfrm>
          <a:solidFill>
            <a:schemeClr val="accent1"/>
          </a:solidFill>
        </p:grpSpPr>
        <p:sp>
          <p:nvSpPr>
            <p:cNvPr id="8" name="Freeform: Shape 7">
              <a:extLst>
                <a:ext uri="{FF2B5EF4-FFF2-40B4-BE49-F238E27FC236}">
                  <a16:creationId xmlns:a16="http://schemas.microsoft.com/office/drawing/2014/main" id="{4831BFE0-B382-4541-96D1-8A66343B17FA}"/>
                </a:ext>
                <a:ext uri="{C183D7F6-B498-43B3-948B-1728B52AA6E4}">
                  <adec:decorative xmlns:adec="http://schemas.microsoft.com/office/drawing/2017/decorative" val="1"/>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41125D77-21BF-4C35-B857-4EFB6A22134B}"/>
                </a:ext>
                <a:ext uri="{C183D7F6-B498-43B3-948B-1728B52AA6E4}">
                  <adec:decorative xmlns:adec="http://schemas.microsoft.com/office/drawing/2017/decorative" val="1"/>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3A00983E-9178-4208-B0B3-DE00225B2196}"/>
              </a:ext>
            </a:extLst>
          </p:cNvPr>
          <p:cNvSpPr>
            <a:spLocks noGrp="1"/>
          </p:cNvSpPr>
          <p:nvPr>
            <p:ph sz="quarter" idx="10"/>
          </p:nvPr>
        </p:nvSpPr>
        <p:spPr>
          <a:xfrm>
            <a:off x="7164429" y="1998080"/>
            <a:ext cx="4585801" cy="1299054"/>
          </a:xfrm>
        </p:spPr>
        <p:txBody>
          <a:bodyPr/>
          <a:lstStyle/>
          <a:p>
            <a:pPr marL="0" lvl="0" indent="0">
              <a:lnSpc>
                <a:spcPct val="90000"/>
              </a:lnSpc>
              <a:buNone/>
              <a:defRPr/>
            </a:pPr>
            <a:r>
              <a:rPr lang="en-US" sz="1500" dirty="0">
                <a:solidFill>
                  <a:srgbClr val="FFFFFF"/>
                </a:solidFill>
                <a:cs typeface="+mn-cs"/>
              </a:rPr>
              <a:t>With Azure Arc, we can deploy Azure SQL Managed Instance in our own environment for our next generation customer mobile app. This enabled us to not only meet the regulatory requirements on sensitive PII, but also </a:t>
            </a:r>
            <a:r>
              <a:rPr lang="en-US" sz="1500" b="1" dirty="0">
                <a:solidFill>
                  <a:srgbClr val="50E6FF"/>
                </a:solidFill>
                <a:cs typeface="+mn-cs"/>
              </a:rPr>
              <a:t>operate and manage databases at scale just like in Azure.</a:t>
            </a:r>
          </a:p>
        </p:txBody>
      </p:sp>
      <p:sp>
        <p:nvSpPr>
          <p:cNvPr id="6" name="Content Placeholder 5">
            <a:extLst>
              <a:ext uri="{FF2B5EF4-FFF2-40B4-BE49-F238E27FC236}">
                <a16:creationId xmlns:a16="http://schemas.microsoft.com/office/drawing/2014/main" id="{E120314E-6063-4229-8733-D300EF72D07E}"/>
              </a:ext>
            </a:extLst>
          </p:cNvPr>
          <p:cNvSpPr>
            <a:spLocks noGrp="1"/>
          </p:cNvSpPr>
          <p:nvPr>
            <p:ph sz="quarter" idx="11"/>
          </p:nvPr>
        </p:nvSpPr>
        <p:spPr>
          <a:xfrm>
            <a:off x="8099411" y="3540789"/>
            <a:ext cx="3598791" cy="420881"/>
          </a:xfrm>
        </p:spPr>
        <p:txBody>
          <a:bodyPr/>
          <a:lstStyle/>
          <a:p>
            <a:pPr marL="0" lvl="2" indent="0" algn="r">
              <a:lnSpc>
                <a:spcPct val="90000"/>
              </a:lnSpc>
              <a:buNone/>
              <a:defRPr/>
            </a:pPr>
            <a:r>
              <a:rPr lang="en-US" sz="1400">
                <a:solidFill>
                  <a:srgbClr val="FFFFFF"/>
                </a:solidFill>
              </a:rPr>
              <a:t>Basar Kavas, Software Solutions Manager</a:t>
            </a:r>
          </a:p>
          <a:p>
            <a:pPr marL="0" lvl="4" indent="0" algn="r">
              <a:lnSpc>
                <a:spcPct val="90000"/>
              </a:lnSpc>
              <a:buNone/>
              <a:defRPr/>
            </a:pPr>
            <a:r>
              <a:rPr lang="en-US">
                <a:solidFill>
                  <a:srgbClr val="FFFFFF"/>
                </a:solidFill>
              </a:rPr>
              <a:t>OPET</a:t>
            </a:r>
          </a:p>
        </p:txBody>
      </p:sp>
      <p:sp>
        <p:nvSpPr>
          <p:cNvPr id="10" name="Content Placeholder 9">
            <a:extLst>
              <a:ext uri="{FF2B5EF4-FFF2-40B4-BE49-F238E27FC236}">
                <a16:creationId xmlns:a16="http://schemas.microsoft.com/office/drawing/2014/main" id="{8E63C0DB-96CE-43A7-8464-C262604B7CB2}"/>
              </a:ext>
            </a:extLst>
          </p:cNvPr>
          <p:cNvSpPr>
            <a:spLocks noGrp="1"/>
          </p:cNvSpPr>
          <p:nvPr>
            <p:ph sz="quarter" idx="12"/>
          </p:nvPr>
        </p:nvSpPr>
        <p:spPr>
          <a:xfrm>
            <a:off x="7165678" y="4505894"/>
            <a:ext cx="4585801" cy="1186217"/>
          </a:xfrm>
        </p:spPr>
        <p:txBody>
          <a:bodyPr/>
          <a:lstStyle/>
          <a:p>
            <a:pPr marL="0" lvl="0" indent="0">
              <a:lnSpc>
                <a:spcPct val="90000"/>
              </a:lnSpc>
              <a:buNone/>
              <a:defRPr/>
            </a:pPr>
            <a:r>
              <a:rPr lang="en-US" sz="1500" dirty="0">
                <a:solidFill>
                  <a:srgbClr val="FFFFFF"/>
                </a:solidFill>
                <a:cs typeface="+mn-cs"/>
              </a:rPr>
              <a:t>Azure Arc-enabled data services provides a Database-as-a-Service model for us to better serve our customers like </a:t>
            </a:r>
            <a:r>
              <a:rPr lang="en-US" sz="1500" b="1" dirty="0">
                <a:solidFill>
                  <a:srgbClr val="FFFFFF"/>
                </a:solidFill>
                <a:cs typeface="+mn-cs"/>
              </a:rPr>
              <a:t>OPET</a:t>
            </a:r>
            <a:r>
              <a:rPr lang="en-US" sz="1500" dirty="0">
                <a:solidFill>
                  <a:srgbClr val="FFFFFF"/>
                </a:solidFill>
                <a:cs typeface="+mn-cs"/>
              </a:rPr>
              <a:t>; they now can run data workloads outside of Azure </a:t>
            </a:r>
            <a:r>
              <a:rPr lang="en-US" sz="1500" b="1" dirty="0">
                <a:solidFill>
                  <a:srgbClr val="50E6FF"/>
                </a:solidFill>
                <a:cs typeface="+mn-cs"/>
              </a:rPr>
              <a:t>and yet still enjoy all the Azure innovation and cloud benefits.</a:t>
            </a:r>
          </a:p>
        </p:txBody>
      </p:sp>
      <p:sp>
        <p:nvSpPr>
          <p:cNvPr id="16" name="Content Placeholder 15">
            <a:extLst>
              <a:ext uri="{FF2B5EF4-FFF2-40B4-BE49-F238E27FC236}">
                <a16:creationId xmlns:a16="http://schemas.microsoft.com/office/drawing/2014/main" id="{FDAC812B-BCC7-4508-86F2-F734C0FEB61C}"/>
              </a:ext>
            </a:extLst>
          </p:cNvPr>
          <p:cNvSpPr>
            <a:spLocks noGrp="1"/>
          </p:cNvSpPr>
          <p:nvPr>
            <p:ph sz="quarter" idx="13"/>
          </p:nvPr>
        </p:nvSpPr>
        <p:spPr>
          <a:xfrm>
            <a:off x="8641522" y="5840510"/>
            <a:ext cx="3058265" cy="430212"/>
          </a:xfrm>
        </p:spPr>
        <p:txBody>
          <a:bodyPr/>
          <a:lstStyle/>
          <a:p>
            <a:pPr marL="0" lvl="2" indent="0" algn="r">
              <a:lnSpc>
                <a:spcPct val="90000"/>
              </a:lnSpc>
              <a:buNone/>
              <a:defRPr/>
            </a:pPr>
            <a:r>
              <a:rPr lang="en-US" sz="1400">
                <a:solidFill>
                  <a:srgbClr val="FFFFFF"/>
                </a:solidFill>
              </a:rPr>
              <a:t>Evren </a:t>
            </a:r>
            <a:r>
              <a:rPr lang="en-US" sz="1400" err="1">
                <a:solidFill>
                  <a:srgbClr val="FFFFFF"/>
                </a:solidFill>
              </a:rPr>
              <a:t>Dereci</a:t>
            </a:r>
            <a:r>
              <a:rPr lang="en-US" sz="1400">
                <a:solidFill>
                  <a:srgbClr val="FFFFFF"/>
                </a:solidFill>
              </a:rPr>
              <a:t>, Chief Marketing Officer</a:t>
            </a:r>
          </a:p>
          <a:p>
            <a:pPr marL="0" lvl="4" indent="0" algn="r">
              <a:lnSpc>
                <a:spcPct val="90000"/>
              </a:lnSpc>
              <a:buNone/>
              <a:defRPr/>
            </a:pPr>
            <a:r>
              <a:rPr lang="en-US">
                <a:solidFill>
                  <a:srgbClr val="FFFFFF"/>
                </a:solidFill>
              </a:rPr>
              <a:t>KoçSistem</a:t>
            </a:r>
          </a:p>
        </p:txBody>
      </p:sp>
      <p:grpSp>
        <p:nvGrpSpPr>
          <p:cNvPr id="12" name="learning" descr="&quot;">
            <a:extLst>
              <a:ext uri="{FF2B5EF4-FFF2-40B4-BE49-F238E27FC236}">
                <a16:creationId xmlns:a16="http://schemas.microsoft.com/office/drawing/2014/main" id="{497709DE-9D24-4592-BF0F-553C9F80B817}"/>
              </a:ext>
              <a:ext uri="{C183D7F6-B498-43B3-948B-1728B52AA6E4}">
                <adec:decorative xmlns:adec="http://schemas.microsoft.com/office/drawing/2017/decorative" val="0"/>
              </a:ext>
            </a:extLst>
          </p:cNvPr>
          <p:cNvGrpSpPr>
            <a:grpSpLocks noChangeAspect="1"/>
          </p:cNvGrpSpPr>
          <p:nvPr/>
        </p:nvGrpSpPr>
        <p:grpSpPr>
          <a:xfrm flipH="1">
            <a:off x="11433594" y="6406089"/>
            <a:ext cx="263380" cy="205437"/>
            <a:chOff x="7383299" y="4598006"/>
            <a:chExt cx="476250" cy="371475"/>
          </a:xfrm>
          <a:solidFill>
            <a:schemeClr val="accent1"/>
          </a:solidFill>
        </p:grpSpPr>
        <p:sp>
          <p:nvSpPr>
            <p:cNvPr id="13" name="Freeform: Shape 12">
              <a:extLst>
                <a:ext uri="{FF2B5EF4-FFF2-40B4-BE49-F238E27FC236}">
                  <a16:creationId xmlns:a16="http://schemas.microsoft.com/office/drawing/2014/main" id="{39381539-FD96-4366-B618-19881CB80F94}"/>
                </a:ext>
                <a:ext uri="{C183D7F6-B498-43B3-948B-1728B52AA6E4}">
                  <adec:decorative xmlns:adec="http://schemas.microsoft.com/office/drawing/2017/decorative" val="1"/>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8DDB4B8-8B99-4249-A266-2CBA54E984A7}"/>
                </a:ext>
                <a:ext uri="{C183D7F6-B498-43B3-948B-1728B52AA6E4}">
                  <adec:decorative xmlns:adec="http://schemas.microsoft.com/office/drawing/2017/decorative" val="1"/>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2385017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35-FE2E-0B62-1903-A0C4F20F4145}"/>
              </a:ext>
              <a:ext uri="{C183D7F6-B498-43B3-948B-1728B52AA6E4}">
                <adec:decorative xmlns:adec="http://schemas.microsoft.com/office/drawing/2017/decorative" val="1"/>
              </a:ext>
            </a:extLst>
          </p:cNvPr>
          <p:cNvSpPr>
            <a:spLocks noGrp="1"/>
          </p:cNvSpPr>
          <p:nvPr>
            <p:ph type="title"/>
          </p:nvPr>
        </p:nvSpPr>
        <p:spPr/>
        <p:txBody>
          <a:bodyPr/>
          <a:lstStyle/>
          <a:p>
            <a:r>
              <a:rPr lang="en-US"/>
              <a:t>Today’s </a:t>
            </a:r>
            <a:br>
              <a:rPr lang="en-US"/>
            </a:br>
            <a:r>
              <a:rPr lang="en-US"/>
              <a:t>data realities</a:t>
            </a:r>
          </a:p>
        </p:txBody>
      </p:sp>
      <p:sp>
        <p:nvSpPr>
          <p:cNvPr id="3" name="Title 1">
            <a:extLst>
              <a:ext uri="{FF2B5EF4-FFF2-40B4-BE49-F238E27FC236}">
                <a16:creationId xmlns:a16="http://schemas.microsoft.com/office/drawing/2014/main" id="{9A545FEF-6F80-4E8B-46AC-251D9C77DE9F}"/>
              </a:ext>
              <a:ext uri="{C183D7F6-B498-43B3-948B-1728B52AA6E4}">
                <adec:decorative xmlns:adec="http://schemas.microsoft.com/office/drawing/2017/decorative" val="1"/>
              </a:ext>
            </a:extLst>
          </p:cNvPr>
          <p:cNvSpPr txBox="1">
            <a:spLocks/>
          </p:cNvSpPr>
          <p:nvPr/>
        </p:nvSpPr>
        <p:spPr>
          <a:xfrm>
            <a:off x="612266" y="396448"/>
            <a:ext cx="5009830" cy="121879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a:lnSpc>
                <a:spcPct val="90000"/>
              </a:lnSpc>
              <a:spcBef>
                <a:spcPts val="0"/>
              </a:spcBef>
            </a:pPr>
            <a:endParaRPr lang="en-US"/>
          </a:p>
        </p:txBody>
      </p:sp>
      <p:sp>
        <p:nvSpPr>
          <p:cNvPr id="5" name="TextBox 4">
            <a:extLst>
              <a:ext uri="{FF2B5EF4-FFF2-40B4-BE49-F238E27FC236}">
                <a16:creationId xmlns:a16="http://schemas.microsoft.com/office/drawing/2014/main" id="{693F765B-B08A-677A-3EDB-97F94EF939D8}"/>
              </a:ext>
              <a:ext uri="{C183D7F6-B498-43B3-948B-1728B52AA6E4}">
                <adec:decorative xmlns:adec="http://schemas.microsoft.com/office/drawing/2017/decorative" val="1"/>
              </a:ext>
            </a:extLst>
          </p:cNvPr>
          <p:cNvSpPr txBox="1"/>
          <p:nvPr/>
        </p:nvSpPr>
        <p:spPr>
          <a:xfrm>
            <a:off x="7308230" y="465577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grpSp>
        <p:nvGrpSpPr>
          <p:cNvPr id="11" name="Group 10">
            <a:extLst>
              <a:ext uri="{FF2B5EF4-FFF2-40B4-BE49-F238E27FC236}">
                <a16:creationId xmlns:a16="http://schemas.microsoft.com/office/drawing/2014/main" id="{9D6339FB-DE45-7A6A-258D-5A52DEED0E0A}"/>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2" name="Group 11">
              <a:extLst>
                <a:ext uri="{FF2B5EF4-FFF2-40B4-BE49-F238E27FC236}">
                  <a16:creationId xmlns:a16="http://schemas.microsoft.com/office/drawing/2014/main" id="{C1A88194-5B32-5EBF-090B-4AF3E9B9EB3E}"/>
                </a:ext>
              </a:extLst>
            </p:cNvPr>
            <p:cNvGrpSpPr/>
            <p:nvPr/>
          </p:nvGrpSpPr>
          <p:grpSpPr>
            <a:xfrm>
              <a:off x="12458606" y="7568068"/>
              <a:ext cx="11324433" cy="5561699"/>
              <a:chOff x="12458606" y="7568068"/>
              <a:chExt cx="11324433" cy="5561699"/>
            </a:xfrm>
          </p:grpSpPr>
          <p:sp>
            <p:nvSpPr>
              <p:cNvPr id="17" name="Freeform: Shape 16">
                <a:extLst>
                  <a:ext uri="{FF2B5EF4-FFF2-40B4-BE49-F238E27FC236}">
                    <a16:creationId xmlns:a16="http://schemas.microsoft.com/office/drawing/2014/main" id="{F7EA2460-57AF-954B-ACA2-8C87CC695EA1}"/>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17AF53C8-85F1-26E8-A5E0-CDEF1E88BA68}"/>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994DF4D3-9843-F8F9-BEAC-D0834AA0B98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58D91791-D722-2B6C-518A-8EDBB5141E46}"/>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695BBAFF-EF82-5303-C47E-9BC6B06F6440}"/>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4D9A4471-235E-6B31-9E6C-63364B1FA9B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B2E8C13C-72E6-347F-7068-3B5C296E0AD3}"/>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A419D6AF-FA8F-2F34-2F06-C44DED3054BE}"/>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417C2908-ECAB-A5AE-E1FE-57B99C07A69E}"/>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066D4E50-959D-FD74-057C-B619F31F308E}"/>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C3860A2A-D9E0-1CD3-975E-B3EC5BE8FC19}"/>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nvGrpSpPr>
            <p:cNvPr id="13" name="Group 12">
              <a:extLst>
                <a:ext uri="{FF2B5EF4-FFF2-40B4-BE49-F238E27FC236}">
                  <a16:creationId xmlns:a16="http://schemas.microsoft.com/office/drawing/2014/main" id="{1F6A2762-C87D-9A74-BC01-BD2C0878A8DB}"/>
                </a:ext>
              </a:extLst>
            </p:cNvPr>
            <p:cNvGrpSpPr/>
            <p:nvPr/>
          </p:nvGrpSpPr>
          <p:grpSpPr>
            <a:xfrm>
              <a:off x="12204695" y="4825313"/>
              <a:ext cx="3427799" cy="5993429"/>
              <a:chOff x="12204695" y="4825313"/>
              <a:chExt cx="3427799" cy="5993429"/>
            </a:xfrm>
          </p:grpSpPr>
          <p:sp>
            <p:nvSpPr>
              <p:cNvPr id="14" name="Freeform: Shape 13">
                <a:extLst>
                  <a:ext uri="{FF2B5EF4-FFF2-40B4-BE49-F238E27FC236}">
                    <a16:creationId xmlns:a16="http://schemas.microsoft.com/office/drawing/2014/main" id="{1C1B9732-F7CC-405A-B1F2-F442C07A1938}"/>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9B7D0C4A-249A-DF82-9BCD-F1DCE6A106AE}"/>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6" name="Freeform: Shape 15">
                <a:extLst>
                  <a:ext uri="{FF2B5EF4-FFF2-40B4-BE49-F238E27FC236}">
                    <a16:creationId xmlns:a16="http://schemas.microsoft.com/office/drawing/2014/main" id="{FE80BCA8-027B-D15E-8990-C1F01843FE36}"/>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sp>
        <p:nvSpPr>
          <p:cNvPr id="28" name="Oval 27">
            <a:extLst>
              <a:ext uri="{FF2B5EF4-FFF2-40B4-BE49-F238E27FC236}">
                <a16:creationId xmlns:a16="http://schemas.microsoft.com/office/drawing/2014/main" id="{6AA4E2B3-E81F-7372-C39D-1BD4F873DAD9}"/>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FE820FA-C968-6645-B661-1F80D10AC0E2}"/>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8F6A155-A971-DD69-C4A7-E0F8B5DF4955}"/>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B9D321D-633A-9E2F-83FE-645F9E3DAF19}"/>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014ACB-9393-1507-5128-2FB19ADD01EE}"/>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79A69A0-E213-F925-1B12-A04F4E3A4EFF}"/>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9BE5399-548B-ED43-1965-CDEA02463FC4}"/>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59F0F26-45E4-E991-57E4-95444C342C98}"/>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B09D10A-D5D6-99AA-5465-10734C18A139}"/>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EB48191-7126-CDC7-8A64-FD3CB8B727BE}"/>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9A86184-0F25-FC5C-F82E-EDF9C4B6F220}"/>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8545F31F-3A50-9199-6894-5F5AFFAB3541}"/>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86691DD4-DEBB-05C8-960F-9F9B8C852286}"/>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8186CC4-E13D-1D4B-D307-30AC01550CE2}"/>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FAEDA8-BA7B-4070-3B3D-CA90E35846F0}"/>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17C96F8E-18D7-C72F-F312-FF820D09558C}"/>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D9FA68-6434-221E-96D3-1C4327D46730}"/>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17793C8-EB5B-EEB6-8FAA-C8C9CC509534}"/>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CAD372D-320B-5521-2FDC-06132A8B8B03}"/>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9DFAFB6-3E54-B543-A72D-EB8312138DBF}"/>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910DF09-59BC-97FB-1E9D-1FE2D93CAAB3}"/>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4021204-AED5-7D69-6FBA-9F16A9E0E550}"/>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D92746F-AAF5-0B14-0951-3E0BAE396746}"/>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CEDF046A-AD1A-5144-DC33-7A0815B7D982}"/>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4381459E-DA42-5C59-4AEB-2F88958072E0}"/>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3B1D6E-9870-4E6D-1F87-AACC8AF8339E}"/>
              </a:ext>
              <a:ext uri="{C183D7F6-B498-43B3-948B-1728B52AA6E4}">
                <adec:decorative xmlns:adec="http://schemas.microsoft.com/office/drawing/2017/decorative" val="1"/>
              </a:ext>
            </a:extLst>
          </p:cNvPr>
          <p:cNvSpPr>
            <a:spLocks noChangeAspect="1"/>
          </p:cNvSpPr>
          <p:nvPr/>
        </p:nvSpPr>
        <p:spPr bwMode="auto">
          <a:xfrm>
            <a:off x="10015195" y="478449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314EE25-1E3E-DD8A-69F5-ACB360C18A03}"/>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734556C-B816-81E1-B5FF-11EB0E81D828}"/>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7B733BF-510B-CC9C-2CB6-531C7EB5B0DC}"/>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6BF3BD0-7D9E-99A8-29D2-9C40157CF9FC}"/>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A3DC01C-3865-D10D-A043-E9A0AEA6EEBD}"/>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9FD67081-5852-40FC-2E16-D1F8362E9457}"/>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2AA070F-77B5-E180-0E61-4973134D3703}"/>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5A1C578F-FEDA-7CBA-3D72-C15517F75500}"/>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9839B92-E195-8B4E-8E9F-0430B307C2F8}"/>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7C5975F2-0572-8993-C13A-19D543A6754A}"/>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E72B2CE7-6AD4-1244-CF9A-662CE8332462}"/>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561AEC6-3DDC-88CC-2A22-4E5806238146}"/>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C6DEE0F-06DA-472D-E8E4-09952F1FA9C0}"/>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2E985B94-B0D2-87EF-20ED-64867D3CD074}"/>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55ADA571-2999-C224-769A-DEC93B14CC17}"/>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69" name="Freeform: Shape 68">
              <a:extLst>
                <a:ext uri="{FF2B5EF4-FFF2-40B4-BE49-F238E27FC236}">
                  <a16:creationId xmlns:a16="http://schemas.microsoft.com/office/drawing/2014/main" id="{85CBC6C4-6260-9A81-1181-DC4B0913E128}"/>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0" name="Freeform: Shape 69">
              <a:extLst>
                <a:ext uri="{FF2B5EF4-FFF2-40B4-BE49-F238E27FC236}">
                  <a16:creationId xmlns:a16="http://schemas.microsoft.com/office/drawing/2014/main" id="{706CAA74-17F7-8F70-2C9E-00FBD14B0715}"/>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1" name="Freeform: Shape 70">
              <a:extLst>
                <a:ext uri="{FF2B5EF4-FFF2-40B4-BE49-F238E27FC236}">
                  <a16:creationId xmlns:a16="http://schemas.microsoft.com/office/drawing/2014/main" id="{BAEA69DB-0B4C-3445-049A-9EA9FF439953}"/>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2" name="Freeform: Shape 71">
              <a:extLst>
                <a:ext uri="{FF2B5EF4-FFF2-40B4-BE49-F238E27FC236}">
                  <a16:creationId xmlns:a16="http://schemas.microsoft.com/office/drawing/2014/main" id="{F6494C65-DD37-EF60-84F8-924374B5A87E}"/>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3" name="Freeform: Shape 72">
              <a:extLst>
                <a:ext uri="{FF2B5EF4-FFF2-40B4-BE49-F238E27FC236}">
                  <a16:creationId xmlns:a16="http://schemas.microsoft.com/office/drawing/2014/main" id="{2EC54E31-C0FC-499C-1F18-FD235C870722}"/>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4" name="Freeform: Shape 73">
              <a:extLst>
                <a:ext uri="{FF2B5EF4-FFF2-40B4-BE49-F238E27FC236}">
                  <a16:creationId xmlns:a16="http://schemas.microsoft.com/office/drawing/2014/main" id="{F205E6B5-DD75-3449-427F-00D08A17E27D}"/>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5" name="Freeform: Shape 74">
              <a:extLst>
                <a:ext uri="{FF2B5EF4-FFF2-40B4-BE49-F238E27FC236}">
                  <a16:creationId xmlns:a16="http://schemas.microsoft.com/office/drawing/2014/main" id="{6FEC3397-670A-1A94-19ED-5E880E5EC743}"/>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AB834DBD-62E4-057E-DA3E-B06F8D0B152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5D6972C8-FDA5-D6D5-BF12-261660EC948E}"/>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sp>
        <p:nvSpPr>
          <p:cNvPr id="78" name="Rectangle: Rounded Corners 77">
            <a:extLst>
              <a:ext uri="{FF2B5EF4-FFF2-40B4-BE49-F238E27FC236}">
                <a16:creationId xmlns:a16="http://schemas.microsoft.com/office/drawing/2014/main" id="{156BEFCF-7559-D000-89B4-C2F1FDD81D66}"/>
              </a:ext>
              <a:ext uri="{C183D7F6-B498-43B3-948B-1728B52AA6E4}">
                <adec:decorative xmlns:adec="http://schemas.microsoft.com/office/drawing/2017/decorative" val="1"/>
              </a:ext>
            </a:extLst>
          </p:cNvPr>
          <p:cNvSpPr/>
          <p:nvPr/>
        </p:nvSpPr>
        <p:spPr bwMode="auto">
          <a:xfrm>
            <a:off x="8882945" y="27430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2</a:t>
            </a:r>
          </a:p>
        </p:txBody>
      </p:sp>
      <p:sp>
        <p:nvSpPr>
          <p:cNvPr id="79" name="TextBox 78">
            <a:extLst>
              <a:ext uri="{FF2B5EF4-FFF2-40B4-BE49-F238E27FC236}">
                <a16:creationId xmlns:a16="http://schemas.microsoft.com/office/drawing/2014/main" id="{44C35CE5-CEDE-9FE2-7C17-D769704E1135}"/>
              </a:ext>
              <a:ext uri="{C183D7F6-B498-43B3-948B-1728B52AA6E4}">
                <adec:decorative xmlns:adec="http://schemas.microsoft.com/office/drawing/2017/decorative" val="1"/>
              </a:ext>
            </a:extLst>
          </p:cNvPr>
          <p:cNvSpPr txBox="1"/>
          <p:nvPr/>
        </p:nvSpPr>
        <p:spPr>
          <a:xfrm>
            <a:off x="9459456" y="33401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Analytics</a:t>
            </a:r>
          </a:p>
        </p:txBody>
      </p:sp>
      <p:sp>
        <p:nvSpPr>
          <p:cNvPr id="80" name="Rectangle: Rounded Corners 79">
            <a:extLst>
              <a:ext uri="{FF2B5EF4-FFF2-40B4-BE49-F238E27FC236}">
                <a16:creationId xmlns:a16="http://schemas.microsoft.com/office/drawing/2014/main" id="{D1D48C68-6DC5-AD7D-6848-B234278B2050}"/>
              </a:ext>
              <a:ext uri="{C183D7F6-B498-43B3-948B-1728B52AA6E4}">
                <adec:decorative xmlns:adec="http://schemas.microsoft.com/office/drawing/2017/decorative" val="1"/>
              </a:ext>
            </a:extLst>
          </p:cNvPr>
          <p:cNvSpPr/>
          <p:nvPr/>
        </p:nvSpPr>
        <p:spPr bwMode="auto">
          <a:xfrm>
            <a:off x="6567169" y="137177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3</a:t>
            </a:r>
          </a:p>
        </p:txBody>
      </p:sp>
      <p:sp>
        <p:nvSpPr>
          <p:cNvPr id="81" name="TextBox 80">
            <a:extLst>
              <a:ext uri="{FF2B5EF4-FFF2-40B4-BE49-F238E27FC236}">
                <a16:creationId xmlns:a16="http://schemas.microsoft.com/office/drawing/2014/main" id="{E098C57C-294A-9775-F1CA-44505803CBB9}"/>
              </a:ext>
              <a:ext uri="{C183D7F6-B498-43B3-948B-1728B52AA6E4}">
                <adec:decorative xmlns:adec="http://schemas.microsoft.com/office/drawing/2017/decorative" val="1"/>
              </a:ext>
            </a:extLst>
          </p:cNvPr>
          <p:cNvSpPr txBox="1"/>
          <p:nvPr/>
        </p:nvSpPr>
        <p:spPr>
          <a:xfrm>
            <a:off x="6865793" y="196885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Data governance</a:t>
            </a:r>
          </a:p>
        </p:txBody>
      </p:sp>
      <p:sp>
        <p:nvSpPr>
          <p:cNvPr id="82" name="Rectangle: Rounded Corners 81">
            <a:extLst>
              <a:ext uri="{FF2B5EF4-FFF2-40B4-BE49-F238E27FC236}">
                <a16:creationId xmlns:a16="http://schemas.microsoft.com/office/drawing/2014/main" id="{2621F702-4445-D672-977D-1AB9D4022A43}"/>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1</a:t>
            </a:r>
          </a:p>
        </p:txBody>
      </p:sp>
      <p:sp>
        <p:nvSpPr>
          <p:cNvPr id="83" name="TextBox 82">
            <a:extLst>
              <a:ext uri="{FF2B5EF4-FFF2-40B4-BE49-F238E27FC236}">
                <a16:creationId xmlns:a16="http://schemas.microsoft.com/office/drawing/2014/main" id="{90C6EA86-B826-93BB-D92D-B433AF5DC777}"/>
              </a:ext>
              <a:ext uri="{C183D7F6-B498-43B3-948B-1728B52AA6E4}">
                <adec:decorative xmlns:adec="http://schemas.microsoft.com/office/drawing/2017/decorative" val="1"/>
              </a:ext>
            </a:extLst>
          </p:cNvPr>
          <p:cNvSpPr txBox="1"/>
          <p:nvPr/>
        </p:nvSpPr>
        <p:spPr>
          <a:xfrm>
            <a:off x="7353943" y="4580000"/>
            <a:ext cx="216639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grpSp>
        <p:nvGrpSpPr>
          <p:cNvPr id="84" name="Group 83">
            <a:extLst>
              <a:ext uri="{FF2B5EF4-FFF2-40B4-BE49-F238E27FC236}">
                <a16:creationId xmlns:a16="http://schemas.microsoft.com/office/drawing/2014/main" id="{55E5D831-0304-54F1-A6BD-C2532501B494}"/>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85" name="Freeform: Shape 84">
              <a:extLst>
                <a:ext uri="{FF2B5EF4-FFF2-40B4-BE49-F238E27FC236}">
                  <a16:creationId xmlns:a16="http://schemas.microsoft.com/office/drawing/2014/main" id="{CB266589-3905-9715-ABD0-7D64FBB69384}"/>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53546865-9482-15B5-4D46-68E18DC796D1}"/>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DCE4BC94-681E-5704-FD53-93884DD71E5C}"/>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BD2CD9C6-29FD-23BB-D1D8-6CE98CE183BA}"/>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nvGrpSpPr>
            <p:cNvPr id="89" name="Group 88">
              <a:extLst>
                <a:ext uri="{FF2B5EF4-FFF2-40B4-BE49-F238E27FC236}">
                  <a16:creationId xmlns:a16="http://schemas.microsoft.com/office/drawing/2014/main" id="{CF7BE1A8-B5F3-02FD-3E15-A92A8AEEE011}"/>
                </a:ext>
              </a:extLst>
            </p:cNvPr>
            <p:cNvGrpSpPr/>
            <p:nvPr/>
          </p:nvGrpSpPr>
          <p:grpSpPr>
            <a:xfrm>
              <a:off x="15962578" y="584200"/>
              <a:ext cx="7211075" cy="5921313"/>
              <a:chOff x="15962578" y="584200"/>
              <a:chExt cx="7211075" cy="5921313"/>
            </a:xfrm>
          </p:grpSpPr>
          <p:sp>
            <p:nvSpPr>
              <p:cNvPr id="90" name="Freeform: Shape 89">
                <a:extLst>
                  <a:ext uri="{FF2B5EF4-FFF2-40B4-BE49-F238E27FC236}">
                    <a16:creationId xmlns:a16="http://schemas.microsoft.com/office/drawing/2014/main" id="{2E8C663E-43A7-FE63-65C4-2452D0837743}"/>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1" name="Freeform: Shape 90">
                <a:extLst>
                  <a:ext uri="{FF2B5EF4-FFF2-40B4-BE49-F238E27FC236}">
                    <a16:creationId xmlns:a16="http://schemas.microsoft.com/office/drawing/2014/main" id="{CA1335E7-9110-895C-A66F-C63F31890C19}"/>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501641DE-47AE-E4C2-07C1-CE5BD6C7D6DC}"/>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grpSp>
        <p:nvGrpSpPr>
          <p:cNvPr id="93" name="Group 92">
            <a:extLst>
              <a:ext uri="{FF2B5EF4-FFF2-40B4-BE49-F238E27FC236}">
                <a16:creationId xmlns:a16="http://schemas.microsoft.com/office/drawing/2014/main" id="{FC23F39C-DF2B-7CAE-767A-A36880A24304}"/>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94" name="Freeform: Shape 93">
              <a:extLst>
                <a:ext uri="{FF2B5EF4-FFF2-40B4-BE49-F238E27FC236}">
                  <a16:creationId xmlns:a16="http://schemas.microsoft.com/office/drawing/2014/main" id="{84DDA647-6828-4B4A-02B8-364EA42DCEFD}"/>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073650A4-01FE-0291-5CB4-C78D2C6812E9}"/>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587B82E-0A5F-F7D3-E6DD-C16ED65F992C}"/>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2407AD6B-9CCC-CCB2-70B0-064B4174D907}"/>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2110DA47-8A39-96C8-D3DA-4FA95847E8B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8BB893C3-FA96-DFDC-3F7C-DC567E2A6D86}"/>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62F33E68-701B-A3E6-CF16-ABBFD7970406}"/>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sp>
        <p:nvSpPr>
          <p:cNvPr id="101" name="Oval 100">
            <a:extLst>
              <a:ext uri="{FF2B5EF4-FFF2-40B4-BE49-F238E27FC236}">
                <a16:creationId xmlns:a16="http://schemas.microsoft.com/office/drawing/2014/main" id="{9775BFE7-B21C-BE96-A1A5-735E5C5B1521}"/>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a:solidFill>
                <a:srgbClr val="FFFFFF"/>
              </a:solidFill>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FF76682-531B-51F7-C4C6-A05F2BC48F25}"/>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DC92C482-12C2-44A1-054A-CC5A1323C192}"/>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B90574B-9AE4-6E62-A218-98AF4FDAC11D}"/>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05" name="Content Placeholder 5">
            <a:extLst>
              <a:ext uri="{FF2B5EF4-FFF2-40B4-BE49-F238E27FC236}">
                <a16:creationId xmlns:a16="http://schemas.microsoft.com/office/drawing/2014/main" id="{7EA45AED-99C3-8214-FB36-C39E04F65AD4}"/>
              </a:ext>
              <a:ext uri="{C183D7F6-B498-43B3-948B-1728B52AA6E4}">
                <adec:decorative xmlns:adec="http://schemas.microsoft.com/office/drawing/2017/decorative" val="1"/>
              </a:ext>
            </a:extLst>
          </p:cNvPr>
          <p:cNvSpPr txBox="1">
            <a:spLocks/>
          </p:cNvSpPr>
          <p:nvPr/>
        </p:nvSpPr>
        <p:spPr>
          <a:xfrm>
            <a:off x="719596" y="2053908"/>
            <a:ext cx="3466510" cy="5516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What </a:t>
            </a: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data</a:t>
            </a: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do I have?</a:t>
            </a: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6" name="Content Placeholder 6">
            <a:extLst>
              <a:ext uri="{FF2B5EF4-FFF2-40B4-BE49-F238E27FC236}">
                <a16:creationId xmlns:a16="http://schemas.microsoft.com/office/drawing/2014/main" id="{9390E9BD-5B53-3378-894D-83CB2FE030DC}"/>
              </a:ext>
              <a:ext uri="{C183D7F6-B498-43B3-948B-1728B52AA6E4}">
                <adec:decorative xmlns:adec="http://schemas.microsoft.com/office/drawing/2017/decorative" val="1"/>
              </a:ext>
            </a:extLst>
          </p:cNvPr>
          <p:cNvSpPr txBox="1">
            <a:spLocks/>
          </p:cNvSpPr>
          <p:nvPr/>
        </p:nvSpPr>
        <p:spPr>
          <a:xfrm>
            <a:off x="714661" y="2707787"/>
            <a:ext cx="2951327" cy="399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Where</a:t>
            </a:r>
            <a:r>
              <a:rPr kumimoji="0" lang="en-US" sz="2000" b="0" i="0" u="none" strike="noStrike" kern="1200" cap="none" spc="0" normalizeH="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lang="en-US" sz="2000">
                <a:gradFill>
                  <a:gsLst>
                    <a:gs pos="97895">
                      <a:srgbClr val="FFFFFF"/>
                    </a:gs>
                    <a:gs pos="50000">
                      <a:srgbClr val="FFFFFF"/>
                    </a:gs>
                  </a:gsLst>
                  <a:lin ang="18900000" scaled="1"/>
                </a:gradFill>
                <a:latin typeface="Segoe UI Semibold"/>
              </a:rPr>
              <a:t>i</a:t>
            </a: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s it </a:t>
            </a:r>
            <a:r>
              <a:rPr lang="en-US" sz="2000">
                <a:gradFill>
                  <a:gsLst>
                    <a:gs pos="98947">
                      <a:srgbClr val="50E6FF"/>
                    </a:gs>
                    <a:gs pos="74000">
                      <a:srgbClr val="50E6FF"/>
                    </a:gs>
                  </a:gsLst>
                  <a:lin ang="18900000" scaled="1"/>
                </a:gradFill>
                <a:latin typeface="Segoe UI Semibold"/>
              </a:rPr>
              <a:t>located</a:t>
            </a: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a:t>
            </a: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7" name="Content Placeholder 7">
            <a:extLst>
              <a:ext uri="{FF2B5EF4-FFF2-40B4-BE49-F238E27FC236}">
                <a16:creationId xmlns:a16="http://schemas.microsoft.com/office/drawing/2014/main" id="{CF1FBF82-51BB-B1EC-9572-0D34064C3BE7}"/>
              </a:ext>
              <a:ext uri="{C183D7F6-B498-43B3-948B-1728B52AA6E4}">
                <adec:decorative xmlns:adec="http://schemas.microsoft.com/office/drawing/2017/decorative" val="1"/>
              </a:ext>
            </a:extLst>
          </p:cNvPr>
          <p:cNvSpPr txBox="1">
            <a:spLocks/>
          </p:cNvSpPr>
          <p:nvPr/>
        </p:nvSpPr>
        <p:spPr>
          <a:xfrm>
            <a:off x="720273" y="3401998"/>
            <a:ext cx="4283837"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Can people access the data</a:t>
            </a: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needed</a:t>
            </a:r>
            <a:b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to make the real-time decisions?</a:t>
            </a: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8" name="Content Placeholder 8">
            <a:extLst>
              <a:ext uri="{FF2B5EF4-FFF2-40B4-BE49-F238E27FC236}">
                <a16:creationId xmlns:a16="http://schemas.microsoft.com/office/drawing/2014/main" id="{6179F187-039E-1F97-1107-349294C58B6B}"/>
              </a:ext>
              <a:ext uri="{C183D7F6-B498-43B3-948B-1728B52AA6E4}">
                <adec:decorative xmlns:adec="http://schemas.microsoft.com/office/drawing/2017/decorative" val="1"/>
              </a:ext>
            </a:extLst>
          </p:cNvPr>
          <p:cNvSpPr txBox="1">
            <a:spLocks/>
          </p:cNvSpPr>
          <p:nvPr/>
        </p:nvSpPr>
        <p:spPr>
          <a:xfrm>
            <a:off x="720272" y="4505961"/>
            <a:ext cx="4283837" cy="6628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How can I </a:t>
            </a: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enable faster</a:t>
            </a:r>
            <a:b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business insights?</a:t>
            </a: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9" name="Content Placeholder 9">
            <a:extLst>
              <a:ext uri="{FF2B5EF4-FFF2-40B4-BE49-F238E27FC236}">
                <a16:creationId xmlns:a16="http://schemas.microsoft.com/office/drawing/2014/main" id="{105E9BDE-A573-B22E-B39C-A9C132E52DEB}"/>
              </a:ext>
              <a:ext uri="{C183D7F6-B498-43B3-948B-1728B52AA6E4}">
                <adec:decorative xmlns:adec="http://schemas.microsoft.com/office/drawing/2017/decorative" val="1"/>
              </a:ext>
            </a:extLst>
          </p:cNvPr>
          <p:cNvSpPr txBox="1">
            <a:spLocks/>
          </p:cNvSpPr>
          <p:nvPr/>
        </p:nvSpPr>
        <p:spPr>
          <a:xfrm>
            <a:off x="722243" y="5654451"/>
            <a:ext cx="4378263" cy="2338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What’s my </a:t>
            </a: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compliance exposure?</a:t>
            </a: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852726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35417E-6 -4.81481E-6 L 1.35417E-6 0.03542 " pathEditMode="relative" rAng="0" ptsTypes="AA">
                                      <p:cBhvr>
                                        <p:cTn id="9" dur="700" spd="-100000" fill="hold"/>
                                        <p:tgtEl>
                                          <p:spTgt spid="5"/>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82"/>
                                        </p:tgtEl>
                                        <p:attrNameLst>
                                          <p:attrName>ppt_x</p:attrName>
                                          <p:attrName>ppt_y</p:attrName>
                                        </p:attrNameLst>
                                      </p:cBhvr>
                                      <p:rCtr x="0" y="1771"/>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3.33333E-6 -1.2963E-6 L 3.33333E-6 0.03542 " pathEditMode="relative" rAng="0" ptsTypes="AA">
                                      <p:cBhvr>
                                        <p:cTn id="19" dur="700" spd="-100000" fill="hold"/>
                                        <p:tgtEl>
                                          <p:spTgt spid="79"/>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grpId="1" nodeType="withEffect">
                                  <p:stCondLst>
                                    <p:cond delay="100"/>
                                  </p:stCondLst>
                                  <p:childTnLst>
                                    <p:animMotion origin="layout" path="M 3.33333E-6 -1.2963E-6 L 3.33333E-6 0.03542 " pathEditMode="relative" rAng="0" ptsTypes="AA">
                                      <p:cBhvr>
                                        <p:cTn id="24" dur="700" spd="-100000" fill="hold"/>
                                        <p:tgtEl>
                                          <p:spTgt spid="78"/>
                                        </p:tgtEl>
                                        <p:attrNameLst>
                                          <p:attrName>ppt_x</p:attrName>
                                          <p:attrName>ppt_y</p:attrName>
                                        </p:attrNameLst>
                                      </p:cBhvr>
                                      <p:rCtr x="0" y="1771"/>
                                    </p:animMotion>
                                  </p:childTnLst>
                                </p:cTn>
                              </p:par>
                              <p:par>
                                <p:cTn id="25" presetID="10" presetClass="entr" presetSubtype="0" fill="hold" grpId="0" nodeType="withEffect">
                                  <p:stCondLst>
                                    <p:cond delay="2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42" presetClass="path" presetSubtype="0" decel="100000" fill="hold" grpId="1" nodeType="withEffect">
                                  <p:stCondLst>
                                    <p:cond delay="200"/>
                                  </p:stCondLst>
                                  <p:childTnLst>
                                    <p:animMotion origin="layout" path="M 1.25E-6 -2.40741E-6 L 1.25E-6 0.03542 " pathEditMode="relative" rAng="0" ptsTypes="AA">
                                      <p:cBhvr>
                                        <p:cTn id="29" dur="700" spd="-100000" fill="hold"/>
                                        <p:tgtEl>
                                          <p:spTgt spid="81"/>
                                        </p:tgtEl>
                                        <p:attrNameLst>
                                          <p:attrName>ppt_x</p:attrName>
                                          <p:attrName>ppt_y</p:attrName>
                                        </p:attrNameLst>
                                      </p:cBhvr>
                                      <p:rCtr x="0" y="1771"/>
                                    </p:animMotion>
                                  </p:childTnLst>
                                </p:cTn>
                              </p:par>
                              <p:par>
                                <p:cTn id="30" presetID="10" presetClass="entr" presetSubtype="0" fill="hold" grpId="0" nodeType="withEffect">
                                  <p:stCondLst>
                                    <p:cond delay="2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42" presetClass="path" presetSubtype="0" decel="100000" fill="hold" grpId="1" nodeType="withEffect">
                                  <p:stCondLst>
                                    <p:cond delay="200"/>
                                  </p:stCondLst>
                                  <p:childTnLst>
                                    <p:animMotion origin="layout" path="M 3.33333E-6 -1.2963E-6 L 3.33333E-6 0.03542 " pathEditMode="relative" rAng="0" ptsTypes="AA">
                                      <p:cBhvr>
                                        <p:cTn id="34" dur="700" spd="-100000" fill="hold"/>
                                        <p:tgtEl>
                                          <p:spTgt spid="80"/>
                                        </p:tgtEl>
                                        <p:attrNameLst>
                                          <p:attrName>ppt_x</p:attrName>
                                          <p:attrName>ppt_y</p:attrName>
                                        </p:attrNameLst>
                                      </p:cBhvr>
                                      <p:rCtr x="0" y="1771"/>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par>
                                <p:cTn id="38" presetID="22" presetClass="entr" presetSubtype="4" fill="hold" nodeType="withEffect">
                                  <p:stCondLst>
                                    <p:cond delay="10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1000"/>
                                        <p:tgtEl>
                                          <p:spTgt spid="68"/>
                                        </p:tgtEl>
                                      </p:cBhvr>
                                    </p:animEffect>
                                  </p:childTnLst>
                                </p:cTn>
                              </p:par>
                              <p:par>
                                <p:cTn id="41" presetID="22" presetClass="entr" presetSubtype="4" fill="hold" nodeType="withEffect">
                                  <p:stCondLst>
                                    <p:cond delay="20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1000"/>
                                        <p:tgtEl>
                                          <p:spTgt spid="84"/>
                                        </p:tgtEl>
                                      </p:cBhvr>
                                    </p:animEffect>
                                  </p:childTnLst>
                                </p:cTn>
                              </p:par>
                              <p:par>
                                <p:cTn id="44" presetID="22" presetClass="entr" presetSubtype="4"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par>
                                <p:cTn id="47" presetID="1" presetClass="entr" presetSubtype="0" fill="hold" grpId="0" nodeType="withEffect">
                                  <p:stCondLst>
                                    <p:cond delay="750"/>
                                  </p:stCondLst>
                                  <p:childTnLst>
                                    <p:set>
                                      <p:cBhvr>
                                        <p:cTn id="48" dur="1" fill="hold">
                                          <p:stCondLst>
                                            <p:cond delay="0"/>
                                          </p:stCondLst>
                                        </p:cTn>
                                        <p:tgtEl>
                                          <p:spTgt spid="59"/>
                                        </p:tgtEl>
                                        <p:attrNameLst>
                                          <p:attrName>style.visibility</p:attrName>
                                        </p:attrNameLst>
                                      </p:cBhvr>
                                      <p:to>
                                        <p:strVal val="visible"/>
                                      </p:to>
                                    </p:set>
                                  </p:childTnLst>
                                </p:cTn>
                              </p:par>
                              <p:par>
                                <p:cTn id="49"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50" dur="1500" fill="hold"/>
                                        <p:tgtEl>
                                          <p:spTgt spid="59"/>
                                        </p:tgtEl>
                                        <p:attrNameLst>
                                          <p:attrName>ppt_x</p:attrName>
                                          <p:attrName>ppt_y</p:attrName>
                                        </p:attrNameLst>
                                      </p:cBhvr>
                                      <p:rCtr x="5690" y="-10683"/>
                                    </p:animMotion>
                                  </p:childTnLst>
                                </p:cTn>
                              </p:par>
                              <p:par>
                                <p:cTn id="51" presetID="1" presetClass="entr" presetSubtype="0" fill="hold" grpId="0" nodeType="withEffect">
                                  <p:stCondLst>
                                    <p:cond delay="800"/>
                                  </p:stCondLst>
                                  <p:childTnLst>
                                    <p:set>
                                      <p:cBhvr>
                                        <p:cTn id="52" dur="1" fill="hold">
                                          <p:stCondLst>
                                            <p:cond delay="0"/>
                                          </p:stCondLst>
                                        </p:cTn>
                                        <p:tgtEl>
                                          <p:spTgt spid="65"/>
                                        </p:tgtEl>
                                        <p:attrNameLst>
                                          <p:attrName>style.visibility</p:attrName>
                                        </p:attrNameLst>
                                      </p:cBhvr>
                                      <p:to>
                                        <p:strVal val="visible"/>
                                      </p:to>
                                    </p:set>
                                  </p:childTnLst>
                                </p:cTn>
                              </p:par>
                              <p:par>
                                <p:cTn id="53"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54" dur="3000" fill="hold"/>
                                        <p:tgtEl>
                                          <p:spTgt spid="65"/>
                                        </p:tgtEl>
                                        <p:attrNameLst>
                                          <p:attrName>ppt_x</p:attrName>
                                          <p:attrName>ppt_y</p:attrName>
                                        </p:attrNameLst>
                                      </p:cBhvr>
                                      <p:rCtr x="8047" y="-20255"/>
                                    </p:animMotion>
                                  </p:childTnLst>
                                </p:cTn>
                              </p:par>
                              <p:par>
                                <p:cTn id="55" presetID="1" presetClass="entr" presetSubtype="0" fill="hold" grpId="0" nodeType="withEffect">
                                  <p:stCondLst>
                                    <p:cond delay="850"/>
                                  </p:stCondLst>
                                  <p:childTnLst>
                                    <p:set>
                                      <p:cBhvr>
                                        <p:cTn id="56" dur="1" fill="hold">
                                          <p:stCondLst>
                                            <p:cond delay="0"/>
                                          </p:stCondLst>
                                        </p:cTn>
                                        <p:tgtEl>
                                          <p:spTgt spid="102"/>
                                        </p:tgtEl>
                                        <p:attrNameLst>
                                          <p:attrName>style.visibility</p:attrName>
                                        </p:attrNameLst>
                                      </p:cBhvr>
                                      <p:to>
                                        <p:strVal val="visible"/>
                                      </p:to>
                                    </p:set>
                                  </p:childTnLst>
                                </p:cTn>
                              </p:par>
                              <p:par>
                                <p:cTn id="57"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58" dur="1500" fill="hold"/>
                                        <p:tgtEl>
                                          <p:spTgt spid="102"/>
                                        </p:tgtEl>
                                        <p:attrNameLst>
                                          <p:attrName>ppt_x</p:attrName>
                                          <p:attrName>ppt_y</p:attrName>
                                        </p:attrNameLst>
                                      </p:cBhvr>
                                      <p:rCtr x="-1152" y="-10949"/>
                                    </p:animMotion>
                                  </p:childTnLst>
                                </p:cTn>
                              </p:par>
                              <p:par>
                                <p:cTn id="59" presetID="1" presetClass="entr" presetSubtype="0" fill="hold" grpId="0" nodeType="withEffect">
                                  <p:stCondLst>
                                    <p:cond delay="1350"/>
                                  </p:stCondLst>
                                  <p:childTnLst>
                                    <p:set>
                                      <p:cBhvr>
                                        <p:cTn id="60" dur="1" fill="hold">
                                          <p:stCondLst>
                                            <p:cond delay="0"/>
                                          </p:stCondLst>
                                        </p:cTn>
                                        <p:tgtEl>
                                          <p:spTgt spid="58"/>
                                        </p:tgtEl>
                                        <p:attrNameLst>
                                          <p:attrName>style.visibility</p:attrName>
                                        </p:attrNameLst>
                                      </p:cBhvr>
                                      <p:to>
                                        <p:strVal val="visible"/>
                                      </p:to>
                                    </p:set>
                                  </p:childTnLst>
                                </p:cTn>
                              </p:par>
                              <p:par>
                                <p:cTn id="61"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62" dur="1500" fill="hold"/>
                                        <p:tgtEl>
                                          <p:spTgt spid="58"/>
                                        </p:tgtEl>
                                        <p:attrNameLst>
                                          <p:attrName>ppt_x</p:attrName>
                                          <p:attrName>ppt_y</p:attrName>
                                        </p:attrNameLst>
                                      </p:cBhvr>
                                      <p:rCtr x="-1152" y="-10949"/>
                                    </p:animMotion>
                                  </p:childTnLst>
                                </p:cTn>
                              </p:par>
                              <p:par>
                                <p:cTn id="63" presetID="1" presetClass="entr" presetSubtype="0" fill="hold" grpId="0" nodeType="withEffect">
                                  <p:stCondLst>
                                    <p:cond delay="950"/>
                                  </p:stCondLst>
                                  <p:childTnLst>
                                    <p:set>
                                      <p:cBhvr>
                                        <p:cTn id="64" dur="1" fill="hold">
                                          <p:stCondLst>
                                            <p:cond delay="0"/>
                                          </p:stCondLst>
                                        </p:cTn>
                                        <p:tgtEl>
                                          <p:spTgt spid="103"/>
                                        </p:tgtEl>
                                        <p:attrNameLst>
                                          <p:attrName>style.visibility</p:attrName>
                                        </p:attrNameLst>
                                      </p:cBhvr>
                                      <p:to>
                                        <p:strVal val="visible"/>
                                      </p:to>
                                    </p:set>
                                  </p:childTnLst>
                                </p:cTn>
                              </p:par>
                              <p:par>
                                <p:cTn id="65"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66" dur="1500" fill="hold"/>
                                        <p:tgtEl>
                                          <p:spTgt spid="103"/>
                                        </p:tgtEl>
                                        <p:attrNameLst>
                                          <p:attrName>ppt_x</p:attrName>
                                          <p:attrName>ppt_y</p:attrName>
                                        </p:attrNameLst>
                                      </p:cBhvr>
                                      <p:rCtr x="5638" y="-10648"/>
                                    </p:animMotion>
                                  </p:childTnLst>
                                </p:cTn>
                              </p:par>
                              <p:par>
                                <p:cTn id="67" presetID="1" presetClass="entr" presetSubtype="0" fill="hold" grpId="0" nodeType="withEffect">
                                  <p:stCondLst>
                                    <p:cond delay="1000"/>
                                  </p:stCondLst>
                                  <p:childTnLst>
                                    <p:set>
                                      <p:cBhvr>
                                        <p:cTn id="68" dur="1" fill="hold">
                                          <p:stCondLst>
                                            <p:cond delay="0"/>
                                          </p:stCondLst>
                                        </p:cTn>
                                        <p:tgtEl>
                                          <p:spTgt spid="67"/>
                                        </p:tgtEl>
                                        <p:attrNameLst>
                                          <p:attrName>style.visibility</p:attrName>
                                        </p:attrNameLst>
                                      </p:cBhvr>
                                      <p:to>
                                        <p:strVal val="visible"/>
                                      </p:to>
                                    </p:set>
                                  </p:childTnLst>
                                </p:cTn>
                              </p:par>
                              <p:par>
                                <p:cTn id="69"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70" dur="2000" fill="hold"/>
                                        <p:tgtEl>
                                          <p:spTgt spid="67"/>
                                        </p:tgtEl>
                                        <p:attrNameLst>
                                          <p:attrName>ppt_x</p:attrName>
                                          <p:attrName>ppt_y</p:attrName>
                                        </p:attrNameLst>
                                      </p:cBhvr>
                                      <p:rCtr x="-8770" y="-10833"/>
                                    </p:animMotion>
                                  </p:childTnLst>
                                </p:cTn>
                              </p:par>
                              <p:par>
                                <p:cTn id="71" presetID="1" presetClass="entr" presetSubtype="0" fill="hold" grpId="0" nodeType="withEffect">
                                  <p:stCondLst>
                                    <p:cond delay="1500"/>
                                  </p:stCondLst>
                                  <p:childTnLst>
                                    <p:set>
                                      <p:cBhvr>
                                        <p:cTn id="72" dur="1" fill="hold">
                                          <p:stCondLst>
                                            <p:cond delay="0"/>
                                          </p:stCondLst>
                                        </p:cTn>
                                        <p:tgtEl>
                                          <p:spTgt spid="60"/>
                                        </p:tgtEl>
                                        <p:attrNameLst>
                                          <p:attrName>style.visibility</p:attrName>
                                        </p:attrNameLst>
                                      </p:cBhvr>
                                      <p:to>
                                        <p:strVal val="visible"/>
                                      </p:to>
                                    </p:set>
                                  </p:childTnLst>
                                </p:cTn>
                              </p:par>
                              <p:par>
                                <p:cTn id="73"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74" dur="2000" fill="hold"/>
                                        <p:tgtEl>
                                          <p:spTgt spid="60"/>
                                        </p:tgtEl>
                                        <p:attrNameLst>
                                          <p:attrName>ppt_x</p:attrName>
                                          <p:attrName>ppt_y</p:attrName>
                                        </p:attrNameLst>
                                      </p:cBhvr>
                                      <p:rCtr x="-8776" y="-10833"/>
                                    </p:animMotion>
                                  </p:childTnLst>
                                </p:cTn>
                              </p:par>
                              <p:par>
                                <p:cTn id="75" presetID="1" presetClass="entr" presetSubtype="0" fill="hold" grpId="0" nodeType="withEffect">
                                  <p:stCondLst>
                                    <p:cond delay="1100"/>
                                  </p:stCondLst>
                                  <p:childTnLst>
                                    <p:set>
                                      <p:cBhvr>
                                        <p:cTn id="76" dur="1" fill="hold">
                                          <p:stCondLst>
                                            <p:cond delay="0"/>
                                          </p:stCondLst>
                                        </p:cTn>
                                        <p:tgtEl>
                                          <p:spTgt spid="66"/>
                                        </p:tgtEl>
                                        <p:attrNameLst>
                                          <p:attrName>style.visibility</p:attrName>
                                        </p:attrNameLst>
                                      </p:cBhvr>
                                      <p:to>
                                        <p:strVal val="visible"/>
                                      </p:to>
                                    </p:set>
                                  </p:childTnLst>
                                </p:cTn>
                              </p:par>
                              <p:par>
                                <p:cTn id="77"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78" dur="2000" fill="hold"/>
                                        <p:tgtEl>
                                          <p:spTgt spid="66"/>
                                        </p:tgtEl>
                                        <p:attrNameLst>
                                          <p:attrName>ppt_x</p:attrName>
                                          <p:attrName>ppt_y</p:attrName>
                                        </p:attrNameLst>
                                      </p:cBhvr>
                                      <p:rCtr x="2357" y="-10822"/>
                                    </p:animMotion>
                                  </p:childTnLst>
                                </p:cTn>
                              </p:par>
                              <p:par>
                                <p:cTn id="79" presetID="1" presetClass="entr" presetSubtype="0" fill="hold" grpId="0" nodeType="withEffect">
                                  <p:stCondLst>
                                    <p:cond delay="1600"/>
                                  </p:stCondLst>
                                  <p:childTnLst>
                                    <p:set>
                                      <p:cBhvr>
                                        <p:cTn id="80" dur="1" fill="hold">
                                          <p:stCondLst>
                                            <p:cond delay="0"/>
                                          </p:stCondLst>
                                        </p:cTn>
                                        <p:tgtEl>
                                          <p:spTgt spid="63"/>
                                        </p:tgtEl>
                                        <p:attrNameLst>
                                          <p:attrName>style.visibility</p:attrName>
                                        </p:attrNameLst>
                                      </p:cBhvr>
                                      <p:to>
                                        <p:strVal val="visible"/>
                                      </p:to>
                                    </p:set>
                                  </p:childTnLst>
                                </p:cTn>
                              </p:par>
                              <p:par>
                                <p:cTn id="81"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82" dur="2000" fill="hold"/>
                                        <p:tgtEl>
                                          <p:spTgt spid="63"/>
                                        </p:tgtEl>
                                        <p:attrNameLst>
                                          <p:attrName>ppt_x</p:attrName>
                                          <p:attrName>ppt_y</p:attrName>
                                        </p:attrNameLst>
                                      </p:cBhvr>
                                      <p:rCtr x="2357" y="-10822"/>
                                    </p:animMotion>
                                  </p:childTnLst>
                                </p:cTn>
                              </p:par>
                              <p:par>
                                <p:cTn id="83" presetID="1" presetClass="entr" presetSubtype="0" fill="hold" grpId="0" nodeType="withEffect">
                                  <p:stCondLst>
                                    <p:cond delay="1200"/>
                                  </p:stCondLst>
                                  <p:childTnLst>
                                    <p:set>
                                      <p:cBhvr>
                                        <p:cTn id="84" dur="1" fill="hold">
                                          <p:stCondLst>
                                            <p:cond delay="0"/>
                                          </p:stCondLst>
                                        </p:cTn>
                                        <p:tgtEl>
                                          <p:spTgt spid="62"/>
                                        </p:tgtEl>
                                        <p:attrNameLst>
                                          <p:attrName>style.visibility</p:attrName>
                                        </p:attrNameLst>
                                      </p:cBhvr>
                                      <p:to>
                                        <p:strVal val="visible"/>
                                      </p:to>
                                    </p:set>
                                  </p:childTnLst>
                                </p:cTn>
                              </p:par>
                              <p:par>
                                <p:cTn id="85"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86" dur="1500" fill="hold"/>
                                        <p:tgtEl>
                                          <p:spTgt spid="62"/>
                                        </p:tgtEl>
                                        <p:attrNameLst>
                                          <p:attrName>ppt_x</p:attrName>
                                          <p:attrName>ppt_y</p:attrName>
                                        </p:attrNameLst>
                                      </p:cBhvr>
                                      <p:rCtr x="-4993" y="-10822"/>
                                    </p:animMotion>
                                  </p:childTnLst>
                                </p:cTn>
                              </p:par>
                              <p:par>
                                <p:cTn id="87" presetID="1" presetClass="entr" presetSubtype="0" fill="hold" grpId="0" nodeType="withEffect">
                                  <p:stCondLst>
                                    <p:cond delay="1800"/>
                                  </p:stCondLst>
                                  <p:childTnLst>
                                    <p:set>
                                      <p:cBhvr>
                                        <p:cTn id="88" dur="1" fill="hold">
                                          <p:stCondLst>
                                            <p:cond delay="0"/>
                                          </p:stCondLst>
                                        </p:cTn>
                                        <p:tgtEl>
                                          <p:spTgt spid="104"/>
                                        </p:tgtEl>
                                        <p:attrNameLst>
                                          <p:attrName>style.visibility</p:attrName>
                                        </p:attrNameLst>
                                      </p:cBhvr>
                                      <p:to>
                                        <p:strVal val="visible"/>
                                      </p:to>
                                    </p:set>
                                  </p:childTnLst>
                                </p:cTn>
                              </p:par>
                              <p:par>
                                <p:cTn id="89"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90" dur="2000" fill="hold"/>
                                        <p:tgtEl>
                                          <p:spTgt spid="104"/>
                                        </p:tgtEl>
                                        <p:attrNameLst>
                                          <p:attrName>ppt_x</p:attrName>
                                          <p:attrName>ppt_y</p:attrName>
                                        </p:attrNameLst>
                                      </p:cBhvr>
                                      <p:rCtr x="4941" y="-20382"/>
                                    </p:animMotion>
                                  </p:childTnLst>
                                </p:cTn>
                              </p:par>
                              <p:par>
                                <p:cTn id="91" presetID="1" presetClass="entr" presetSubtype="0" fill="hold" grpId="0" nodeType="withEffect">
                                  <p:stCondLst>
                                    <p:cond delay="1300"/>
                                  </p:stCondLst>
                                  <p:childTnLst>
                                    <p:set>
                                      <p:cBhvr>
                                        <p:cTn id="92" dur="1" fill="hold">
                                          <p:stCondLst>
                                            <p:cond delay="0"/>
                                          </p:stCondLst>
                                        </p:cTn>
                                        <p:tgtEl>
                                          <p:spTgt spid="53"/>
                                        </p:tgtEl>
                                        <p:attrNameLst>
                                          <p:attrName>style.visibility</p:attrName>
                                        </p:attrNameLst>
                                      </p:cBhvr>
                                      <p:to>
                                        <p:strVal val="visible"/>
                                      </p:to>
                                    </p:set>
                                  </p:childTnLst>
                                </p:cTn>
                              </p:par>
                              <p:par>
                                <p:cTn id="93" presetID="37" presetClass="path" presetSubtype="0" repeatCount="indefinite" fill="hold" grpId="1" nodeType="withEffect">
                                  <p:stCondLst>
                                    <p:cond delay="1300"/>
                                  </p:stCondLst>
                                  <p:childTnLst>
                                    <p:animMotion origin="layout" path="M -0.05787 0.25579 C -0.05735 0.09167 0.04102 -0.06018 0.04102 -0.15185 " pathEditMode="relative" rAng="0" ptsTypes="AA">
                                      <p:cBhvr>
                                        <p:cTn id="94" dur="2000" fill="hold"/>
                                        <p:tgtEl>
                                          <p:spTgt spid="53"/>
                                        </p:tgtEl>
                                        <p:attrNameLst>
                                          <p:attrName>ppt_x</p:attrName>
                                          <p:attrName>ppt_y</p:attrName>
                                        </p:attrNameLst>
                                      </p:cBhvr>
                                      <p:rCtr x="4941" y="-20382"/>
                                    </p:animMotion>
                                  </p:childTnLst>
                                </p:cTn>
                              </p:par>
                              <p:par>
                                <p:cTn id="95" presetID="1" presetClass="entr" presetSubtype="0" fill="hold" grpId="0" nodeType="withEffect">
                                  <p:stCondLst>
                                    <p:cond delay="1350"/>
                                  </p:stCondLst>
                                  <p:childTnLst>
                                    <p:set>
                                      <p:cBhvr>
                                        <p:cTn id="96" dur="1" fill="hold">
                                          <p:stCondLst>
                                            <p:cond delay="0"/>
                                          </p:stCondLst>
                                        </p:cTn>
                                        <p:tgtEl>
                                          <p:spTgt spid="64"/>
                                        </p:tgtEl>
                                        <p:attrNameLst>
                                          <p:attrName>style.visibility</p:attrName>
                                        </p:attrNameLst>
                                      </p:cBhvr>
                                      <p:to>
                                        <p:strVal val="visible"/>
                                      </p:to>
                                    </p:set>
                                  </p:childTnLst>
                                </p:cTn>
                              </p:par>
                              <p:par>
                                <p:cTn id="97"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98" dur="3000" fill="hold"/>
                                        <p:tgtEl>
                                          <p:spTgt spid="64"/>
                                        </p:tgtEl>
                                        <p:attrNameLst>
                                          <p:attrName>ppt_x</p:attrName>
                                          <p:attrName>ppt_y</p:attrName>
                                        </p:attrNameLst>
                                      </p:cBhvr>
                                      <p:rCtr x="8047" y="-20255"/>
                                    </p:animMotion>
                                  </p:childTnLst>
                                </p:cTn>
                              </p:par>
                              <p:par>
                                <p:cTn id="99" presetID="1" presetClass="entr" presetSubtype="0" fill="hold" grpId="0" nodeType="withEffect">
                                  <p:stCondLst>
                                    <p:cond delay="1400"/>
                                  </p:stCondLst>
                                  <p:childTnLst>
                                    <p:set>
                                      <p:cBhvr>
                                        <p:cTn id="100" dur="1" fill="hold">
                                          <p:stCondLst>
                                            <p:cond delay="0"/>
                                          </p:stCondLst>
                                        </p:cTn>
                                        <p:tgtEl>
                                          <p:spTgt spid="54"/>
                                        </p:tgtEl>
                                        <p:attrNameLst>
                                          <p:attrName>style.visibility</p:attrName>
                                        </p:attrNameLst>
                                      </p:cBhvr>
                                      <p:to>
                                        <p:strVal val="visible"/>
                                      </p:to>
                                    </p:set>
                                  </p:childTnLst>
                                </p:cTn>
                              </p:par>
                              <p:par>
                                <p:cTn id="101"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02" dur="3000" fill="hold"/>
                                        <p:tgtEl>
                                          <p:spTgt spid="54"/>
                                        </p:tgtEl>
                                        <p:attrNameLst>
                                          <p:attrName>ppt_x</p:attrName>
                                          <p:attrName>ppt_y</p:attrName>
                                        </p:attrNameLst>
                                      </p:cBhvr>
                                      <p:rCtr x="-6048" y="-20278"/>
                                    </p:animMotion>
                                  </p:childTnLst>
                                </p:cTn>
                              </p:par>
                              <p:par>
                                <p:cTn id="103" presetID="1" presetClass="entr" presetSubtype="0" fill="hold" grpId="0" nodeType="withEffect">
                                  <p:stCondLst>
                                    <p:cond delay="1450"/>
                                  </p:stCondLst>
                                  <p:childTnLst>
                                    <p:set>
                                      <p:cBhvr>
                                        <p:cTn id="104" dur="1" fill="hold">
                                          <p:stCondLst>
                                            <p:cond delay="0"/>
                                          </p:stCondLst>
                                        </p:cTn>
                                        <p:tgtEl>
                                          <p:spTgt spid="57"/>
                                        </p:tgtEl>
                                        <p:attrNameLst>
                                          <p:attrName>style.visibility</p:attrName>
                                        </p:attrNameLst>
                                      </p:cBhvr>
                                      <p:to>
                                        <p:strVal val="visible"/>
                                      </p:to>
                                    </p:set>
                                  </p:childTnLst>
                                </p:cTn>
                              </p:par>
                              <p:par>
                                <p:cTn id="105"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06" dur="2500" fill="hold"/>
                                        <p:tgtEl>
                                          <p:spTgt spid="57"/>
                                        </p:tgtEl>
                                        <p:attrNameLst>
                                          <p:attrName>ppt_x</p:attrName>
                                          <p:attrName>ppt_y</p:attrName>
                                        </p:attrNameLst>
                                      </p:cBhvr>
                                      <p:rCtr x="-5156" y="-10660"/>
                                    </p:animMotion>
                                  </p:childTnLst>
                                </p:cTn>
                              </p:par>
                              <p:par>
                                <p:cTn id="107" presetID="1"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childTnLst>
                                </p:cTn>
                              </p:par>
                              <p:par>
                                <p:cTn id="109"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10" dur="1500" fill="hold"/>
                                        <p:tgtEl>
                                          <p:spTgt spid="37"/>
                                        </p:tgtEl>
                                        <p:attrNameLst>
                                          <p:attrName>ppt_x</p:attrName>
                                          <p:attrName>ppt_y</p:attrName>
                                        </p:attrNameLst>
                                      </p:cBhvr>
                                      <p:rCtr x="5879" y="-16991"/>
                                    </p:animMotion>
                                  </p:childTnLst>
                                </p:cTn>
                              </p:par>
                              <p:par>
                                <p:cTn id="111" presetID="1" presetClass="entr" presetSubtype="0" fill="hold" grpId="0" nodeType="withEffect">
                                  <p:stCondLst>
                                    <p:cond delay="1850"/>
                                  </p:stCondLst>
                                  <p:childTnLst>
                                    <p:set>
                                      <p:cBhvr>
                                        <p:cTn id="112" dur="1" fill="hold">
                                          <p:stCondLst>
                                            <p:cond delay="0"/>
                                          </p:stCondLst>
                                        </p:cTn>
                                        <p:tgtEl>
                                          <p:spTgt spid="56"/>
                                        </p:tgtEl>
                                        <p:attrNameLst>
                                          <p:attrName>style.visibility</p:attrName>
                                        </p:attrNameLst>
                                      </p:cBhvr>
                                      <p:to>
                                        <p:strVal val="visible"/>
                                      </p:to>
                                    </p:set>
                                  </p:childTnLst>
                                </p:cTn>
                              </p:par>
                              <p:par>
                                <p:cTn id="113" presetID="37" presetClass="path" presetSubtype="0" repeatCount="indefinite" fill="hold" grpId="1" nodeType="withEffect">
                                  <p:stCondLst>
                                    <p:cond delay="1850"/>
                                  </p:stCondLst>
                                  <p:childTnLst>
                                    <p:animMotion origin="layout" path="M -0.13607 0.30428 C -0.13607 0.20439 0.02428 0.025 0.02494 -0.1007 " pathEditMode="relative" rAng="0" ptsTypes="AA">
                                      <p:cBhvr>
                                        <p:cTn id="114" dur="3000" fill="hold"/>
                                        <p:tgtEl>
                                          <p:spTgt spid="56"/>
                                        </p:tgtEl>
                                        <p:attrNameLst>
                                          <p:attrName>ppt_x</p:attrName>
                                          <p:attrName>ppt_y</p:attrName>
                                        </p:attrNameLst>
                                      </p:cBhvr>
                                      <p:rCtr x="8047" y="-20255"/>
                                    </p:animMotion>
                                  </p:childTnLst>
                                </p:cTn>
                              </p:par>
                              <p:par>
                                <p:cTn id="115" presetID="1" presetClass="entr" presetSubtype="0" fill="hold" grpId="0" nodeType="withEffect">
                                  <p:stCondLst>
                                    <p:cond delay="2250"/>
                                  </p:stCondLst>
                                  <p:childTnLst>
                                    <p:set>
                                      <p:cBhvr>
                                        <p:cTn id="116" dur="1" fill="hold">
                                          <p:stCondLst>
                                            <p:cond delay="0"/>
                                          </p:stCondLst>
                                        </p:cTn>
                                        <p:tgtEl>
                                          <p:spTgt spid="28"/>
                                        </p:tgtEl>
                                        <p:attrNameLst>
                                          <p:attrName>style.visibility</p:attrName>
                                        </p:attrNameLst>
                                      </p:cBhvr>
                                      <p:to>
                                        <p:strVal val="visible"/>
                                      </p:to>
                                    </p:set>
                                  </p:childTnLst>
                                </p:cTn>
                              </p:par>
                              <p:par>
                                <p:cTn id="117"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18" dur="3500" fill="hold"/>
                                        <p:tgtEl>
                                          <p:spTgt spid="28"/>
                                        </p:tgtEl>
                                        <p:attrNameLst>
                                          <p:attrName>ppt_x</p:attrName>
                                          <p:attrName>ppt_y</p:attrName>
                                        </p:attrNameLst>
                                      </p:cBhvr>
                                      <p:rCtr x="-6699" y="-30359"/>
                                    </p:animMotion>
                                  </p:childTnLst>
                                </p:cTn>
                              </p:par>
                              <p:par>
                                <p:cTn id="119" presetID="1" presetClass="entr" presetSubtype="0" fill="hold" grpId="0" nodeType="withEffect">
                                  <p:stCondLst>
                                    <p:cond delay="3250"/>
                                  </p:stCondLst>
                                  <p:childTnLst>
                                    <p:set>
                                      <p:cBhvr>
                                        <p:cTn id="120" dur="1" fill="hold">
                                          <p:stCondLst>
                                            <p:cond delay="0"/>
                                          </p:stCondLst>
                                        </p:cTn>
                                        <p:tgtEl>
                                          <p:spTgt spid="101"/>
                                        </p:tgtEl>
                                        <p:attrNameLst>
                                          <p:attrName>style.visibility</p:attrName>
                                        </p:attrNameLst>
                                      </p:cBhvr>
                                      <p:to>
                                        <p:strVal val="visible"/>
                                      </p:to>
                                    </p:set>
                                  </p:childTnLst>
                                </p:cTn>
                              </p:par>
                              <p:par>
                                <p:cTn id="121"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22" dur="3500" fill="hold"/>
                                        <p:tgtEl>
                                          <p:spTgt spid="101"/>
                                        </p:tgtEl>
                                        <p:attrNameLst>
                                          <p:attrName>ppt_x</p:attrName>
                                          <p:attrName>ppt_y</p:attrName>
                                        </p:attrNameLst>
                                      </p:cBhvr>
                                      <p:rCtr x="-6699" y="-30359"/>
                                    </p:animMotion>
                                  </p:childTnLst>
                                </p:cTn>
                              </p:par>
                              <p:par>
                                <p:cTn id="123" presetID="1" presetClass="entr" presetSubtype="0" fill="hold" grpId="0" nodeType="withEffect">
                                  <p:stCondLst>
                                    <p:cond delay="2250"/>
                                  </p:stCondLst>
                                  <p:childTnLst>
                                    <p:set>
                                      <p:cBhvr>
                                        <p:cTn id="124" dur="1" fill="hold">
                                          <p:stCondLst>
                                            <p:cond delay="0"/>
                                          </p:stCondLst>
                                        </p:cTn>
                                        <p:tgtEl>
                                          <p:spTgt spid="36"/>
                                        </p:tgtEl>
                                        <p:attrNameLst>
                                          <p:attrName>style.visibility</p:attrName>
                                        </p:attrNameLst>
                                      </p:cBhvr>
                                      <p:to>
                                        <p:strVal val="visible"/>
                                      </p:to>
                                    </p:set>
                                  </p:childTnLst>
                                </p:cTn>
                              </p:par>
                              <p:par>
                                <p:cTn id="125"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26" dur="1500" fill="hold"/>
                                        <p:tgtEl>
                                          <p:spTgt spid="36"/>
                                        </p:tgtEl>
                                        <p:attrNameLst>
                                          <p:attrName>ppt_x</p:attrName>
                                          <p:attrName>ppt_y</p:attrName>
                                        </p:attrNameLst>
                                      </p:cBhvr>
                                      <p:rCtr x="2904" y="-14907"/>
                                    </p:animMotion>
                                  </p:childTnLst>
                                </p:cTn>
                              </p:par>
                              <p:par>
                                <p:cTn id="127" presetID="1" presetClass="entr" presetSubtype="0" fill="hold" grpId="0" nodeType="withEffect">
                                  <p:stCondLst>
                                    <p:cond delay="3000"/>
                                  </p:stCondLst>
                                  <p:childTnLst>
                                    <p:set>
                                      <p:cBhvr>
                                        <p:cTn id="128" dur="1" fill="hold">
                                          <p:stCondLst>
                                            <p:cond delay="0"/>
                                          </p:stCondLst>
                                        </p:cTn>
                                        <p:tgtEl>
                                          <p:spTgt spid="43"/>
                                        </p:tgtEl>
                                        <p:attrNameLst>
                                          <p:attrName>style.visibility</p:attrName>
                                        </p:attrNameLst>
                                      </p:cBhvr>
                                      <p:to>
                                        <p:strVal val="visible"/>
                                      </p:to>
                                    </p:set>
                                  </p:childTnLst>
                                </p:cTn>
                              </p:par>
                              <p:par>
                                <p:cTn id="129"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30" dur="1500" fill="hold"/>
                                        <p:tgtEl>
                                          <p:spTgt spid="43"/>
                                        </p:tgtEl>
                                        <p:attrNameLst>
                                          <p:attrName>ppt_x</p:attrName>
                                          <p:attrName>ppt_y</p:attrName>
                                        </p:attrNameLst>
                                      </p:cBhvr>
                                      <p:rCtr x="2904" y="-14907"/>
                                    </p:animMotion>
                                  </p:childTnLst>
                                </p:cTn>
                              </p:par>
                              <p:par>
                                <p:cTn id="131" presetID="1" presetClass="entr" presetSubtype="0" fill="hold" grpId="0" nodeType="withEffect">
                                  <p:stCondLst>
                                    <p:cond delay="2350"/>
                                  </p:stCondLst>
                                  <p:childTnLst>
                                    <p:set>
                                      <p:cBhvr>
                                        <p:cTn id="132" dur="1" fill="hold">
                                          <p:stCondLst>
                                            <p:cond delay="0"/>
                                          </p:stCondLst>
                                        </p:cTn>
                                        <p:tgtEl>
                                          <p:spTgt spid="46"/>
                                        </p:tgtEl>
                                        <p:attrNameLst>
                                          <p:attrName>style.visibility</p:attrName>
                                        </p:attrNameLst>
                                      </p:cBhvr>
                                      <p:to>
                                        <p:strVal val="visible"/>
                                      </p:to>
                                    </p:set>
                                  </p:childTnLst>
                                </p:cTn>
                              </p:par>
                              <p:par>
                                <p:cTn id="133"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34" dur="1500" fill="hold"/>
                                        <p:tgtEl>
                                          <p:spTgt spid="46"/>
                                        </p:tgtEl>
                                        <p:attrNameLst>
                                          <p:attrName>ppt_x</p:attrName>
                                          <p:attrName>ppt_y</p:attrName>
                                        </p:attrNameLst>
                                      </p:cBhvr>
                                      <p:rCtr x="-4342" y="-15162"/>
                                    </p:animMotion>
                                  </p:childTnLst>
                                </p:cTn>
                              </p:par>
                              <p:par>
                                <p:cTn id="135" presetID="1" presetClass="entr" presetSubtype="0" fill="hold" grpId="0" nodeType="withEffect">
                                  <p:stCondLst>
                                    <p:cond delay="2400"/>
                                  </p:stCondLst>
                                  <p:childTnLst>
                                    <p:set>
                                      <p:cBhvr>
                                        <p:cTn id="136" dur="1" fill="hold">
                                          <p:stCondLst>
                                            <p:cond delay="0"/>
                                          </p:stCondLst>
                                        </p:cTn>
                                        <p:tgtEl>
                                          <p:spTgt spid="35"/>
                                        </p:tgtEl>
                                        <p:attrNameLst>
                                          <p:attrName>style.visibility</p:attrName>
                                        </p:attrNameLst>
                                      </p:cBhvr>
                                      <p:to>
                                        <p:strVal val="visible"/>
                                      </p:to>
                                    </p:set>
                                  </p:childTnLst>
                                </p:cTn>
                              </p:par>
                              <p:par>
                                <p:cTn id="137"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38" dur="1500" fill="hold"/>
                                        <p:tgtEl>
                                          <p:spTgt spid="35"/>
                                        </p:tgtEl>
                                        <p:attrNameLst>
                                          <p:attrName>ppt_x</p:attrName>
                                          <p:attrName>ppt_y</p:attrName>
                                        </p:attrNameLst>
                                      </p:cBhvr>
                                      <p:rCtr x="-5586" y="-15394"/>
                                    </p:animMotion>
                                  </p:childTnLst>
                                </p:cTn>
                              </p:par>
                              <p:par>
                                <p:cTn id="139" presetID="1" presetClass="entr" presetSubtype="0" fill="hold" grpId="0" nodeType="withEffect">
                                  <p:stCondLst>
                                    <p:cond delay="2450"/>
                                  </p:stCondLst>
                                  <p:childTnLst>
                                    <p:set>
                                      <p:cBhvr>
                                        <p:cTn id="140" dur="1" fill="hold">
                                          <p:stCondLst>
                                            <p:cond delay="0"/>
                                          </p:stCondLst>
                                        </p:cTn>
                                        <p:tgtEl>
                                          <p:spTgt spid="48"/>
                                        </p:tgtEl>
                                        <p:attrNameLst>
                                          <p:attrName>style.visibility</p:attrName>
                                        </p:attrNameLst>
                                      </p:cBhvr>
                                      <p:to>
                                        <p:strVal val="visible"/>
                                      </p:to>
                                    </p:set>
                                  </p:childTnLst>
                                </p:cTn>
                              </p:par>
                              <p:par>
                                <p:cTn id="141"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42" dur="1500" fill="hold"/>
                                        <p:tgtEl>
                                          <p:spTgt spid="48"/>
                                        </p:tgtEl>
                                        <p:attrNameLst>
                                          <p:attrName>ppt_x</p:attrName>
                                          <p:attrName>ppt_y</p:attrName>
                                        </p:attrNameLst>
                                      </p:cBhvr>
                                      <p:rCtr x="1934" y="-15139"/>
                                    </p:animMotion>
                                  </p:childTnLst>
                                </p:cTn>
                              </p:par>
                              <p:par>
                                <p:cTn id="143" presetID="1" presetClass="entr" presetSubtype="0" fill="hold" grpId="0" nodeType="withEffect">
                                  <p:stCondLst>
                                    <p:cond delay="2500"/>
                                  </p:stCondLst>
                                  <p:childTnLst>
                                    <p:set>
                                      <p:cBhvr>
                                        <p:cTn id="144" dur="1" fill="hold">
                                          <p:stCondLst>
                                            <p:cond delay="0"/>
                                          </p:stCondLst>
                                        </p:cTn>
                                        <p:tgtEl>
                                          <p:spTgt spid="61"/>
                                        </p:tgtEl>
                                        <p:attrNameLst>
                                          <p:attrName>style.visibility</p:attrName>
                                        </p:attrNameLst>
                                      </p:cBhvr>
                                      <p:to>
                                        <p:strVal val="visible"/>
                                      </p:to>
                                    </p:set>
                                  </p:childTnLst>
                                </p:cTn>
                              </p:par>
                              <p:par>
                                <p:cTn id="145"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46" dur="1500" fill="hold"/>
                                        <p:tgtEl>
                                          <p:spTgt spid="61"/>
                                        </p:tgtEl>
                                        <p:attrNameLst>
                                          <p:attrName>ppt_x</p:attrName>
                                          <p:attrName>ppt_y</p:attrName>
                                        </p:attrNameLst>
                                      </p:cBhvr>
                                      <p:rCtr x="7051" y="-21748"/>
                                    </p:animMotion>
                                  </p:childTnLst>
                                </p:cTn>
                              </p:par>
                              <p:par>
                                <p:cTn id="147" presetID="1" presetClass="entr" presetSubtype="0" fill="hold" grpId="0" nodeType="withEffect">
                                  <p:stCondLst>
                                    <p:cond delay="2550"/>
                                  </p:stCondLst>
                                  <p:childTnLst>
                                    <p:set>
                                      <p:cBhvr>
                                        <p:cTn id="148" dur="1" fill="hold">
                                          <p:stCondLst>
                                            <p:cond delay="0"/>
                                          </p:stCondLst>
                                        </p:cTn>
                                        <p:tgtEl>
                                          <p:spTgt spid="50"/>
                                        </p:tgtEl>
                                        <p:attrNameLst>
                                          <p:attrName>style.visibility</p:attrName>
                                        </p:attrNameLst>
                                      </p:cBhvr>
                                      <p:to>
                                        <p:strVal val="visible"/>
                                      </p:to>
                                    </p:set>
                                  </p:childTnLst>
                                </p:cTn>
                              </p:par>
                              <p:par>
                                <p:cTn id="149"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50" dur="1500" fill="hold"/>
                                        <p:tgtEl>
                                          <p:spTgt spid="50"/>
                                        </p:tgtEl>
                                        <p:attrNameLst>
                                          <p:attrName>ppt_x</p:attrName>
                                          <p:attrName>ppt_y</p:attrName>
                                        </p:attrNameLst>
                                      </p:cBhvr>
                                      <p:rCtr x="7832" y="-5336"/>
                                    </p:animMotion>
                                  </p:childTnLst>
                                </p:cTn>
                              </p:par>
                              <p:par>
                                <p:cTn id="151" presetID="1" presetClass="entr" presetSubtype="0" fill="hold" grpId="0" nodeType="withEffect">
                                  <p:stCondLst>
                                    <p:cond delay="2600"/>
                                  </p:stCondLst>
                                  <p:childTnLst>
                                    <p:set>
                                      <p:cBhvr>
                                        <p:cTn id="152" dur="1" fill="hold">
                                          <p:stCondLst>
                                            <p:cond delay="0"/>
                                          </p:stCondLst>
                                        </p:cTn>
                                        <p:tgtEl>
                                          <p:spTgt spid="55"/>
                                        </p:tgtEl>
                                        <p:attrNameLst>
                                          <p:attrName>style.visibility</p:attrName>
                                        </p:attrNameLst>
                                      </p:cBhvr>
                                      <p:to>
                                        <p:strVal val="visible"/>
                                      </p:to>
                                    </p:set>
                                  </p:childTnLst>
                                </p:cTn>
                              </p:par>
                              <p:par>
                                <p:cTn id="153"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54" dur="1500" fill="hold"/>
                                        <p:tgtEl>
                                          <p:spTgt spid="55"/>
                                        </p:tgtEl>
                                        <p:attrNameLst>
                                          <p:attrName>ppt_x</p:attrName>
                                          <p:attrName>ppt_y</p:attrName>
                                        </p:attrNameLst>
                                      </p:cBhvr>
                                      <p:rCtr x="3392" y="-5475"/>
                                    </p:animMotion>
                                  </p:childTnLst>
                                </p:cTn>
                              </p:par>
                              <p:par>
                                <p:cTn id="155" presetID="1" presetClass="entr" presetSubtype="0" fill="hold" grpId="0" nodeType="withEffect">
                                  <p:stCondLst>
                                    <p:cond delay="2300"/>
                                  </p:stCondLst>
                                  <p:childTnLst>
                                    <p:set>
                                      <p:cBhvr>
                                        <p:cTn id="156" dur="1" fill="hold">
                                          <p:stCondLst>
                                            <p:cond delay="0"/>
                                          </p:stCondLst>
                                        </p:cTn>
                                        <p:tgtEl>
                                          <p:spTgt spid="51"/>
                                        </p:tgtEl>
                                        <p:attrNameLst>
                                          <p:attrName>style.visibility</p:attrName>
                                        </p:attrNameLst>
                                      </p:cBhvr>
                                      <p:to>
                                        <p:strVal val="visible"/>
                                      </p:to>
                                    </p:set>
                                  </p:childTnLst>
                                </p:cTn>
                              </p:par>
                              <p:par>
                                <p:cTn id="157"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58" dur="3500" fill="hold"/>
                                        <p:tgtEl>
                                          <p:spTgt spid="51"/>
                                        </p:tgtEl>
                                        <p:attrNameLst>
                                          <p:attrName>ppt_x</p:attrName>
                                          <p:attrName>ppt_y</p:attrName>
                                        </p:attrNameLst>
                                      </p:cBhvr>
                                      <p:rCtr x="9661" y="-30255"/>
                                    </p:animMotion>
                                  </p:childTnLst>
                                </p:cTn>
                              </p:par>
                              <p:par>
                                <p:cTn id="159" presetID="1" presetClass="entr" presetSubtype="0" fill="hold" grpId="0" nodeType="withEffect">
                                  <p:stCondLst>
                                    <p:cond delay="3500"/>
                                  </p:stCondLst>
                                  <p:childTnLst>
                                    <p:set>
                                      <p:cBhvr>
                                        <p:cTn id="160" dur="1" fill="hold">
                                          <p:stCondLst>
                                            <p:cond delay="0"/>
                                          </p:stCondLst>
                                        </p:cTn>
                                        <p:tgtEl>
                                          <p:spTgt spid="31"/>
                                        </p:tgtEl>
                                        <p:attrNameLst>
                                          <p:attrName>style.visibility</p:attrName>
                                        </p:attrNameLst>
                                      </p:cBhvr>
                                      <p:to>
                                        <p:strVal val="visible"/>
                                      </p:to>
                                    </p:set>
                                  </p:childTnLst>
                                </p:cTn>
                              </p:par>
                              <p:par>
                                <p:cTn id="161" presetID="37" presetClass="path" presetSubtype="0" repeatCount="indefinite" fill="hold" grpId="1" nodeType="withEffect">
                                  <p:stCondLst>
                                    <p:cond delay="3500"/>
                                  </p:stCondLst>
                                  <p:childTnLst>
                                    <p:animMotion origin="layout" path="M -0.19161 0.56737 C -0.1892 0.4801 0.00097 0.16551 0.00169 -0.03761 " pathEditMode="relative" rAng="0" ptsTypes="AA">
                                      <p:cBhvr>
                                        <p:cTn id="162" dur="3500" fill="hold"/>
                                        <p:tgtEl>
                                          <p:spTgt spid="31"/>
                                        </p:tgtEl>
                                        <p:attrNameLst>
                                          <p:attrName>ppt_x</p:attrName>
                                          <p:attrName>ppt_y</p:attrName>
                                        </p:attrNameLst>
                                      </p:cBhvr>
                                      <p:rCtr x="9661" y="-30255"/>
                                    </p:animMotion>
                                  </p:childTnLst>
                                </p:cTn>
                              </p:par>
                              <p:par>
                                <p:cTn id="163" presetID="1" presetClass="entr" presetSubtype="0" fill="hold" grpId="0" nodeType="withEffect">
                                  <p:stCondLst>
                                    <p:cond delay="3950"/>
                                  </p:stCondLst>
                                  <p:childTnLst>
                                    <p:set>
                                      <p:cBhvr>
                                        <p:cTn id="164" dur="1" fill="hold">
                                          <p:stCondLst>
                                            <p:cond delay="0"/>
                                          </p:stCondLst>
                                        </p:cTn>
                                        <p:tgtEl>
                                          <p:spTgt spid="32"/>
                                        </p:tgtEl>
                                        <p:attrNameLst>
                                          <p:attrName>style.visibility</p:attrName>
                                        </p:attrNameLst>
                                      </p:cBhvr>
                                      <p:to>
                                        <p:strVal val="visible"/>
                                      </p:to>
                                    </p:set>
                                  </p:childTnLst>
                                </p:cTn>
                              </p:par>
                              <p:par>
                                <p:cTn id="165"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66" dur="1500" fill="hold"/>
                                        <p:tgtEl>
                                          <p:spTgt spid="32"/>
                                        </p:tgtEl>
                                        <p:attrNameLst>
                                          <p:attrName>ppt_x</p:attrName>
                                          <p:attrName>ppt_y</p:attrName>
                                        </p:attrNameLst>
                                      </p:cBhvr>
                                      <p:rCtr x="-7155" y="-6319"/>
                                    </p:animMotion>
                                  </p:childTnLst>
                                </p:cTn>
                              </p:par>
                              <p:par>
                                <p:cTn id="167" presetID="1" presetClass="entr" presetSubtype="0" fill="hold" grpId="0" nodeType="withEffect">
                                  <p:stCondLst>
                                    <p:cond delay="4000"/>
                                  </p:stCondLst>
                                  <p:childTnLst>
                                    <p:set>
                                      <p:cBhvr>
                                        <p:cTn id="168" dur="1" fill="hold">
                                          <p:stCondLst>
                                            <p:cond delay="0"/>
                                          </p:stCondLst>
                                        </p:cTn>
                                        <p:tgtEl>
                                          <p:spTgt spid="45"/>
                                        </p:tgtEl>
                                        <p:attrNameLst>
                                          <p:attrName>style.visibility</p:attrName>
                                        </p:attrNameLst>
                                      </p:cBhvr>
                                      <p:to>
                                        <p:strVal val="visible"/>
                                      </p:to>
                                    </p:set>
                                  </p:childTnLst>
                                </p:cTn>
                              </p:par>
                              <p:par>
                                <p:cTn id="169"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70" dur="3500" fill="hold"/>
                                        <p:tgtEl>
                                          <p:spTgt spid="45"/>
                                        </p:tgtEl>
                                        <p:attrNameLst>
                                          <p:attrName>ppt_x</p:attrName>
                                          <p:attrName>ppt_y</p:attrName>
                                        </p:attrNameLst>
                                      </p:cBhvr>
                                      <p:rCtr x="7233" y="-21157"/>
                                    </p:animMotion>
                                  </p:childTnLst>
                                </p:cTn>
                              </p:par>
                              <p:par>
                                <p:cTn id="171" presetID="1" presetClass="entr" presetSubtype="0" fill="hold" grpId="0" nodeType="withEffect">
                                  <p:stCondLst>
                                    <p:cond delay="4050"/>
                                  </p:stCondLst>
                                  <p:childTnLst>
                                    <p:set>
                                      <p:cBhvr>
                                        <p:cTn id="172" dur="1" fill="hold">
                                          <p:stCondLst>
                                            <p:cond delay="0"/>
                                          </p:stCondLst>
                                        </p:cTn>
                                        <p:tgtEl>
                                          <p:spTgt spid="33"/>
                                        </p:tgtEl>
                                        <p:attrNameLst>
                                          <p:attrName>style.visibility</p:attrName>
                                        </p:attrNameLst>
                                      </p:cBhvr>
                                      <p:to>
                                        <p:strVal val="visible"/>
                                      </p:to>
                                    </p:set>
                                  </p:childTnLst>
                                </p:cTn>
                              </p:par>
                              <p:par>
                                <p:cTn id="173"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74" dur="3000" fill="hold"/>
                                        <p:tgtEl>
                                          <p:spTgt spid="33"/>
                                        </p:tgtEl>
                                        <p:attrNameLst>
                                          <p:attrName>ppt_x</p:attrName>
                                          <p:attrName>ppt_y</p:attrName>
                                        </p:attrNameLst>
                                      </p:cBhvr>
                                      <p:rCtr x="7233" y="-21157"/>
                                    </p:animMotion>
                                  </p:childTnLst>
                                </p:cTn>
                              </p:par>
                              <p:par>
                                <p:cTn id="175" presetID="1" presetClass="entr" presetSubtype="0" fill="hold" grpId="0" nodeType="withEffect">
                                  <p:stCondLst>
                                    <p:cond delay="4100"/>
                                  </p:stCondLst>
                                  <p:childTnLst>
                                    <p:set>
                                      <p:cBhvr>
                                        <p:cTn id="176" dur="1" fill="hold">
                                          <p:stCondLst>
                                            <p:cond delay="0"/>
                                          </p:stCondLst>
                                        </p:cTn>
                                        <p:tgtEl>
                                          <p:spTgt spid="44"/>
                                        </p:tgtEl>
                                        <p:attrNameLst>
                                          <p:attrName>style.visibility</p:attrName>
                                        </p:attrNameLst>
                                      </p:cBhvr>
                                      <p:to>
                                        <p:strVal val="visible"/>
                                      </p:to>
                                    </p:set>
                                  </p:childTnLst>
                                </p:cTn>
                              </p:par>
                              <p:par>
                                <p:cTn id="177"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78" dur="2500" fill="hold"/>
                                        <p:tgtEl>
                                          <p:spTgt spid="44"/>
                                        </p:tgtEl>
                                        <p:attrNameLst>
                                          <p:attrName>ppt_x</p:attrName>
                                          <p:attrName>ppt_y</p:attrName>
                                        </p:attrNameLst>
                                      </p:cBhvr>
                                      <p:rCtr x="5794" y="-10289"/>
                                    </p:animMotion>
                                  </p:childTnLst>
                                </p:cTn>
                              </p:par>
                              <p:par>
                                <p:cTn id="179" presetID="1" presetClass="entr" presetSubtype="0" fill="hold" grpId="0" nodeType="withEffect">
                                  <p:stCondLst>
                                    <p:cond delay="4150"/>
                                  </p:stCondLst>
                                  <p:childTnLst>
                                    <p:set>
                                      <p:cBhvr>
                                        <p:cTn id="180" dur="1" fill="hold">
                                          <p:stCondLst>
                                            <p:cond delay="0"/>
                                          </p:stCondLst>
                                        </p:cTn>
                                        <p:tgtEl>
                                          <p:spTgt spid="47"/>
                                        </p:tgtEl>
                                        <p:attrNameLst>
                                          <p:attrName>style.visibility</p:attrName>
                                        </p:attrNameLst>
                                      </p:cBhvr>
                                      <p:to>
                                        <p:strVal val="visible"/>
                                      </p:to>
                                    </p:set>
                                  </p:childTnLst>
                                </p:cTn>
                              </p:par>
                              <p:par>
                                <p:cTn id="181"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182" dur="2500" fill="hold"/>
                                        <p:tgtEl>
                                          <p:spTgt spid="47"/>
                                        </p:tgtEl>
                                        <p:attrNameLst>
                                          <p:attrName>ppt_x</p:attrName>
                                          <p:attrName>ppt_y</p:attrName>
                                        </p:attrNameLst>
                                      </p:cBhvr>
                                      <p:rCtr x="6953" y="-14850"/>
                                    </p:animMotion>
                                  </p:childTnLst>
                                </p:cTn>
                              </p:par>
                              <p:par>
                                <p:cTn id="183" presetID="1" presetClass="entr" presetSubtype="0" fill="hold" grpId="0" nodeType="withEffect">
                                  <p:stCondLst>
                                    <p:cond delay="4000"/>
                                  </p:stCondLst>
                                  <p:childTnLst>
                                    <p:set>
                                      <p:cBhvr>
                                        <p:cTn id="184" dur="1" fill="hold">
                                          <p:stCondLst>
                                            <p:cond delay="0"/>
                                          </p:stCondLst>
                                        </p:cTn>
                                        <p:tgtEl>
                                          <p:spTgt spid="34"/>
                                        </p:tgtEl>
                                        <p:attrNameLst>
                                          <p:attrName>style.visibility</p:attrName>
                                        </p:attrNameLst>
                                      </p:cBhvr>
                                      <p:to>
                                        <p:strVal val="visible"/>
                                      </p:to>
                                    </p:set>
                                  </p:childTnLst>
                                </p:cTn>
                              </p:par>
                              <p:par>
                                <p:cTn id="185"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186" dur="3000" fill="hold"/>
                                        <p:tgtEl>
                                          <p:spTgt spid="34"/>
                                        </p:tgtEl>
                                        <p:attrNameLst>
                                          <p:attrName>ppt_x</p:attrName>
                                          <p:attrName>ppt_y</p:attrName>
                                        </p:attrNameLst>
                                      </p:cBhvr>
                                      <p:rCtr x="-9674" y="-21481"/>
                                    </p:animMotion>
                                  </p:childTnLst>
                                </p:cTn>
                              </p:par>
                              <p:par>
                                <p:cTn id="187" presetID="1" presetClass="entr" presetSubtype="0" fill="hold" grpId="0" nodeType="withEffect">
                                  <p:stCondLst>
                                    <p:cond delay="4500"/>
                                  </p:stCondLst>
                                  <p:childTnLst>
                                    <p:set>
                                      <p:cBhvr>
                                        <p:cTn id="188" dur="1" fill="hold">
                                          <p:stCondLst>
                                            <p:cond delay="0"/>
                                          </p:stCondLst>
                                        </p:cTn>
                                        <p:tgtEl>
                                          <p:spTgt spid="29"/>
                                        </p:tgtEl>
                                        <p:attrNameLst>
                                          <p:attrName>style.visibility</p:attrName>
                                        </p:attrNameLst>
                                      </p:cBhvr>
                                      <p:to>
                                        <p:strVal val="visible"/>
                                      </p:to>
                                    </p:set>
                                  </p:childTnLst>
                                </p:cTn>
                              </p:par>
                              <p:par>
                                <p:cTn id="189"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190" dur="3000" fill="hold"/>
                                        <p:tgtEl>
                                          <p:spTgt spid="29"/>
                                        </p:tgtEl>
                                        <p:attrNameLst>
                                          <p:attrName>ppt_x</p:attrName>
                                          <p:attrName>ppt_y</p:attrName>
                                        </p:attrNameLst>
                                      </p:cBhvr>
                                      <p:rCtr x="-9674" y="-21481"/>
                                    </p:animMotion>
                                  </p:childTnLst>
                                </p:cTn>
                              </p:par>
                              <p:par>
                                <p:cTn id="191" presetID="1" presetClass="entr" presetSubtype="0" fill="hold" grpId="0" nodeType="withEffect">
                                  <p:stCondLst>
                                    <p:cond delay="4250"/>
                                  </p:stCondLst>
                                  <p:childTnLst>
                                    <p:set>
                                      <p:cBhvr>
                                        <p:cTn id="192" dur="1" fill="hold">
                                          <p:stCondLst>
                                            <p:cond delay="0"/>
                                          </p:stCondLst>
                                        </p:cTn>
                                        <p:tgtEl>
                                          <p:spTgt spid="49"/>
                                        </p:tgtEl>
                                        <p:attrNameLst>
                                          <p:attrName>style.visibility</p:attrName>
                                        </p:attrNameLst>
                                      </p:cBhvr>
                                      <p:to>
                                        <p:strVal val="visible"/>
                                      </p:to>
                                    </p:set>
                                  </p:childTnLst>
                                </p:cTn>
                              </p:par>
                              <p:par>
                                <p:cTn id="193"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194" dur="2000" fill="hold"/>
                                        <p:tgtEl>
                                          <p:spTgt spid="49"/>
                                        </p:tgtEl>
                                        <p:attrNameLst>
                                          <p:attrName>ppt_x</p:attrName>
                                          <p:attrName>ppt_y</p:attrName>
                                        </p:attrNameLst>
                                      </p:cBhvr>
                                      <p:rCtr x="4225" y="-11157"/>
                                    </p:animMotion>
                                  </p:childTnLst>
                                </p:cTn>
                              </p:par>
                              <p:par>
                                <p:cTn id="195" presetID="1" presetClass="entr" presetSubtype="0" fill="hold" grpId="0" nodeType="withEffect">
                                  <p:stCondLst>
                                    <p:cond delay="4300"/>
                                  </p:stCondLst>
                                  <p:childTnLst>
                                    <p:set>
                                      <p:cBhvr>
                                        <p:cTn id="196" dur="1" fill="hold">
                                          <p:stCondLst>
                                            <p:cond delay="0"/>
                                          </p:stCondLst>
                                        </p:cTn>
                                        <p:tgtEl>
                                          <p:spTgt spid="40"/>
                                        </p:tgtEl>
                                        <p:attrNameLst>
                                          <p:attrName>style.visibility</p:attrName>
                                        </p:attrNameLst>
                                      </p:cBhvr>
                                      <p:to>
                                        <p:strVal val="visible"/>
                                      </p:to>
                                    </p:set>
                                  </p:childTnLst>
                                </p:cTn>
                              </p:par>
                              <p:par>
                                <p:cTn id="197"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198" dur="2000" fill="hold"/>
                                        <p:tgtEl>
                                          <p:spTgt spid="40"/>
                                        </p:tgtEl>
                                        <p:attrNameLst>
                                          <p:attrName>ppt_x</p:attrName>
                                          <p:attrName>ppt_y</p:attrName>
                                        </p:attrNameLst>
                                      </p:cBhvr>
                                      <p:rCtr x="-6387" y="-11331"/>
                                    </p:animMotion>
                                  </p:childTnLst>
                                </p:cTn>
                              </p:par>
                              <p:par>
                                <p:cTn id="199" presetID="1" presetClass="entr" presetSubtype="0" fill="hold" grpId="0" nodeType="withEffect">
                                  <p:stCondLst>
                                    <p:cond delay="4800"/>
                                  </p:stCondLst>
                                  <p:childTnLst>
                                    <p:set>
                                      <p:cBhvr>
                                        <p:cTn id="200" dur="1" fill="hold">
                                          <p:stCondLst>
                                            <p:cond delay="0"/>
                                          </p:stCondLst>
                                        </p:cTn>
                                        <p:tgtEl>
                                          <p:spTgt spid="39"/>
                                        </p:tgtEl>
                                        <p:attrNameLst>
                                          <p:attrName>style.visibility</p:attrName>
                                        </p:attrNameLst>
                                      </p:cBhvr>
                                      <p:to>
                                        <p:strVal val="visible"/>
                                      </p:to>
                                    </p:set>
                                  </p:childTnLst>
                                </p:cTn>
                              </p:par>
                              <p:par>
                                <p:cTn id="201"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02" dur="2000" fill="hold"/>
                                        <p:tgtEl>
                                          <p:spTgt spid="39"/>
                                        </p:tgtEl>
                                        <p:attrNameLst>
                                          <p:attrName>ppt_x</p:attrName>
                                          <p:attrName>ppt_y</p:attrName>
                                        </p:attrNameLst>
                                      </p:cBhvr>
                                      <p:rCtr x="-6387" y="-11331"/>
                                    </p:animMotion>
                                  </p:childTnLst>
                                </p:cTn>
                              </p:par>
                              <p:par>
                                <p:cTn id="203" presetID="1" presetClass="entr" presetSubtype="0" fill="hold" grpId="0" nodeType="withEffect">
                                  <p:stCondLst>
                                    <p:cond delay="4350"/>
                                  </p:stCondLst>
                                  <p:childTnLst>
                                    <p:set>
                                      <p:cBhvr>
                                        <p:cTn id="204" dur="1" fill="hold">
                                          <p:stCondLst>
                                            <p:cond delay="0"/>
                                          </p:stCondLst>
                                        </p:cTn>
                                        <p:tgtEl>
                                          <p:spTgt spid="30"/>
                                        </p:tgtEl>
                                        <p:attrNameLst>
                                          <p:attrName>style.visibility</p:attrName>
                                        </p:attrNameLst>
                                      </p:cBhvr>
                                      <p:to>
                                        <p:strVal val="visible"/>
                                      </p:to>
                                    </p:set>
                                  </p:childTnLst>
                                </p:cTn>
                              </p:par>
                              <p:par>
                                <p:cTn id="205"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06" dur="2500" fill="hold"/>
                                        <p:tgtEl>
                                          <p:spTgt spid="30"/>
                                        </p:tgtEl>
                                        <p:attrNameLst>
                                          <p:attrName>ppt_x</p:attrName>
                                          <p:attrName>ppt_y</p:attrName>
                                        </p:attrNameLst>
                                      </p:cBhvr>
                                      <p:rCtr x="5527" y="-11088"/>
                                    </p:animMotion>
                                  </p:childTnLst>
                                </p:cTn>
                              </p:par>
                              <p:par>
                                <p:cTn id="207" presetID="1" presetClass="entr" presetSubtype="0" fill="hold" grpId="0" nodeType="withEffect">
                                  <p:stCondLst>
                                    <p:cond delay="4400"/>
                                  </p:stCondLst>
                                  <p:childTnLst>
                                    <p:set>
                                      <p:cBhvr>
                                        <p:cTn id="208" dur="1" fill="hold">
                                          <p:stCondLst>
                                            <p:cond delay="0"/>
                                          </p:stCondLst>
                                        </p:cTn>
                                        <p:tgtEl>
                                          <p:spTgt spid="38"/>
                                        </p:tgtEl>
                                        <p:attrNameLst>
                                          <p:attrName>style.visibility</p:attrName>
                                        </p:attrNameLst>
                                      </p:cBhvr>
                                      <p:to>
                                        <p:strVal val="visible"/>
                                      </p:to>
                                    </p:set>
                                  </p:childTnLst>
                                </p:cTn>
                              </p:par>
                              <p:par>
                                <p:cTn id="209"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10" dur="2000" fill="hold"/>
                                        <p:tgtEl>
                                          <p:spTgt spid="38"/>
                                        </p:tgtEl>
                                        <p:attrNameLst>
                                          <p:attrName>ppt_x</p:attrName>
                                          <p:attrName>ppt_y</p:attrName>
                                        </p:attrNameLst>
                                      </p:cBhvr>
                                      <p:rCtr x="-4577" y="-11424"/>
                                    </p:animMotion>
                                  </p:childTnLst>
                                </p:cTn>
                              </p:par>
                              <p:par>
                                <p:cTn id="211" presetID="1" presetClass="entr" presetSubtype="0" fill="hold" grpId="0" nodeType="withEffect">
                                  <p:stCondLst>
                                    <p:cond delay="4900"/>
                                  </p:stCondLst>
                                  <p:childTnLst>
                                    <p:set>
                                      <p:cBhvr>
                                        <p:cTn id="212" dur="1" fill="hold">
                                          <p:stCondLst>
                                            <p:cond delay="0"/>
                                          </p:stCondLst>
                                        </p:cTn>
                                        <p:tgtEl>
                                          <p:spTgt spid="41"/>
                                        </p:tgtEl>
                                        <p:attrNameLst>
                                          <p:attrName>style.visibility</p:attrName>
                                        </p:attrNameLst>
                                      </p:cBhvr>
                                      <p:to>
                                        <p:strVal val="visible"/>
                                      </p:to>
                                    </p:set>
                                  </p:childTnLst>
                                </p:cTn>
                              </p:par>
                              <p:par>
                                <p:cTn id="213"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14" dur="2000" fill="hold"/>
                                        <p:tgtEl>
                                          <p:spTgt spid="41"/>
                                        </p:tgtEl>
                                        <p:attrNameLst>
                                          <p:attrName>ppt_x</p:attrName>
                                          <p:attrName>ppt_y</p:attrName>
                                        </p:attrNameLst>
                                      </p:cBhvr>
                                      <p:rCtr x="-4577" y="-11424"/>
                                    </p:animMotion>
                                  </p:childTnLst>
                                </p:cTn>
                              </p:par>
                              <p:par>
                                <p:cTn id="215" presetID="1" presetClass="entr" presetSubtype="0" fill="hold" grpId="0" nodeType="withEffect">
                                  <p:stCondLst>
                                    <p:cond delay="4450"/>
                                  </p:stCondLst>
                                  <p:childTnLst>
                                    <p:set>
                                      <p:cBhvr>
                                        <p:cTn id="216" dur="1" fill="hold">
                                          <p:stCondLst>
                                            <p:cond delay="0"/>
                                          </p:stCondLst>
                                        </p:cTn>
                                        <p:tgtEl>
                                          <p:spTgt spid="42"/>
                                        </p:tgtEl>
                                        <p:attrNameLst>
                                          <p:attrName>style.visibility</p:attrName>
                                        </p:attrNameLst>
                                      </p:cBhvr>
                                      <p:to>
                                        <p:strVal val="visible"/>
                                      </p:to>
                                    </p:set>
                                  </p:childTnLst>
                                </p:cTn>
                              </p:par>
                              <p:par>
                                <p:cTn id="217"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18" dur="2500" fill="hold"/>
                                        <p:tgtEl>
                                          <p:spTgt spid="42"/>
                                        </p:tgtEl>
                                        <p:attrNameLst>
                                          <p:attrName>ppt_x</p:attrName>
                                          <p:attrName>ppt_y</p:attrName>
                                        </p:attrNameLst>
                                      </p:cBhvr>
                                      <p:rCtr x="6185" y="-11343"/>
                                    </p:animMotion>
                                  </p:childTnLst>
                                </p:cTn>
                              </p:par>
                              <p:par>
                                <p:cTn id="219" presetID="1" presetClass="entr" presetSubtype="0" fill="hold" grpId="0" nodeType="withEffect">
                                  <p:stCondLst>
                                    <p:cond delay="4500"/>
                                  </p:stCondLst>
                                  <p:childTnLst>
                                    <p:set>
                                      <p:cBhvr>
                                        <p:cTn id="220" dur="1" fill="hold">
                                          <p:stCondLst>
                                            <p:cond delay="0"/>
                                          </p:stCondLst>
                                        </p:cTn>
                                        <p:tgtEl>
                                          <p:spTgt spid="52"/>
                                        </p:tgtEl>
                                        <p:attrNameLst>
                                          <p:attrName>style.visibility</p:attrName>
                                        </p:attrNameLst>
                                      </p:cBhvr>
                                      <p:to>
                                        <p:strVal val="visible"/>
                                      </p:to>
                                    </p:set>
                                  </p:childTnLst>
                                </p:cTn>
                              </p:par>
                              <p:par>
                                <p:cTn id="221"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22" dur="2000" fill="hold"/>
                                        <p:tgtEl>
                                          <p:spTgt spid="52"/>
                                        </p:tgtEl>
                                        <p:attrNameLst>
                                          <p:attrName>ppt_x</p:attrName>
                                          <p:attrName>ppt_y</p:attrName>
                                        </p:attrNameLst>
                                      </p:cBhvr>
                                      <p:rCtr x="-1999" y="-11597"/>
                                    </p:animMotion>
                                  </p:childTnLst>
                                </p:cTn>
                              </p:par>
                              <p:par>
                                <p:cTn id="223" presetID="10" presetClass="entr" presetSubtype="0" fill="hold" grpId="0" nodeType="withEffect" nodePh="1">
                                  <p:stCondLst>
                                    <p:cond delay="0"/>
                                  </p:stCondLst>
                                  <p:endCondLst>
                                    <p:cond evt="begin" delay="0">
                                      <p:tn val="223"/>
                                    </p:cond>
                                  </p:endCondLst>
                                  <p:childTnLst>
                                    <p:set>
                                      <p:cBhvr>
                                        <p:cTn id="224" dur="1" fill="hold">
                                          <p:stCondLst>
                                            <p:cond delay="0"/>
                                          </p:stCondLst>
                                        </p:cTn>
                                        <p:tgtEl>
                                          <p:spTgt spid="3"/>
                                        </p:tgtEl>
                                        <p:attrNameLst>
                                          <p:attrName>style.visibility</p:attrName>
                                        </p:attrNameLst>
                                      </p:cBhvr>
                                      <p:to>
                                        <p:strVal val="visible"/>
                                      </p:to>
                                    </p:set>
                                    <p:animEffect transition="in" filter="fade">
                                      <p:cBhvr>
                                        <p:cTn id="225" dur="500"/>
                                        <p:tgtEl>
                                          <p:spTgt spid="3"/>
                                        </p:tgtEl>
                                      </p:cBhvr>
                                    </p:animEffect>
                                  </p:childTnLst>
                                </p:cTn>
                              </p:par>
                              <p:par>
                                <p:cTn id="226" presetID="42" presetClass="path" presetSubtype="0" decel="100000" fill="hold" grpId="1" nodeType="withEffect" nodePh="1">
                                  <p:stCondLst>
                                    <p:cond delay="0"/>
                                  </p:stCondLst>
                                  <p:endCondLst>
                                    <p:cond evt="begin" delay="0">
                                      <p:tn val="226"/>
                                    </p:cond>
                                  </p:endCondLst>
                                  <p:childTnLst>
                                    <p:animMotion origin="layout" path="M 1.04167E-6 2.22222E-6 L 1.04167E-6 0.03541 " pathEditMode="relative" rAng="0" ptsTypes="AA">
                                      <p:cBhvr>
                                        <p:cTn id="227" dur="700" spd="-100000" fill="hold"/>
                                        <p:tgtEl>
                                          <p:spTgt spid="3"/>
                                        </p:tgtEl>
                                        <p:attrNameLst>
                                          <p:attrName>ppt_x</p:attrName>
                                          <p:attrName>ppt_y</p:attrName>
                                        </p:attrNameLst>
                                      </p:cBhvr>
                                      <p:rCtr x="0" y="1759"/>
                                    </p:animMotion>
                                  </p:childTnLst>
                                </p:cTn>
                              </p:par>
                              <p:par>
                                <p:cTn id="228" presetID="10" presetClass="entr" presetSubtype="0" fill="hold" grpId="0" nodeType="withEffect">
                                  <p:stCondLst>
                                    <p:cond delay="100"/>
                                  </p:stCondLst>
                                  <p:childTnLst>
                                    <p:set>
                                      <p:cBhvr>
                                        <p:cTn id="229" dur="1" fill="hold">
                                          <p:stCondLst>
                                            <p:cond delay="0"/>
                                          </p:stCondLst>
                                        </p:cTn>
                                        <p:tgtEl>
                                          <p:spTgt spid="83"/>
                                        </p:tgtEl>
                                        <p:attrNameLst>
                                          <p:attrName>style.visibility</p:attrName>
                                        </p:attrNameLst>
                                      </p:cBhvr>
                                      <p:to>
                                        <p:strVal val="visible"/>
                                      </p:to>
                                    </p:set>
                                    <p:animEffect transition="in" filter="fade">
                                      <p:cBhvr>
                                        <p:cTn id="230" dur="500"/>
                                        <p:tgtEl>
                                          <p:spTgt spid="83"/>
                                        </p:tgtEl>
                                      </p:cBhvr>
                                    </p:animEffect>
                                  </p:childTnLst>
                                </p:cTn>
                              </p:par>
                              <p:par>
                                <p:cTn id="231" presetID="42" presetClass="path" presetSubtype="0" decel="100000" fill="hold" grpId="1" nodeType="withEffect">
                                  <p:stCondLst>
                                    <p:cond delay="100"/>
                                  </p:stCondLst>
                                  <p:childTnLst>
                                    <p:animMotion origin="layout" path="M 3.33333E-6 -1.2963E-6 L 3.33333E-6 0.03542 " pathEditMode="relative" rAng="0" ptsTypes="AA">
                                      <p:cBhvr>
                                        <p:cTn id="232" dur="700" spd="-100000" fill="hold"/>
                                        <p:tgtEl>
                                          <p:spTgt spid="83"/>
                                        </p:tgtEl>
                                        <p:attrNameLst>
                                          <p:attrName>ppt_x</p:attrName>
                                          <p:attrName>ppt_y</p:attrName>
                                        </p:attrNameLst>
                                      </p:cBhvr>
                                      <p:rCtr x="0" y="1771"/>
                                    </p:animMotion>
                                  </p:childTnLst>
                                </p:cTn>
                              </p:par>
                              <p:par>
                                <p:cTn id="233" presetID="10" presetClass="entr" presetSubtype="0" fill="hold" grpId="0" nodeType="withEffect">
                                  <p:stCondLst>
                                    <p:cond delay="800"/>
                                  </p:stCondLst>
                                  <p:childTnLst>
                                    <p:set>
                                      <p:cBhvr>
                                        <p:cTn id="234" dur="1" fill="hold">
                                          <p:stCondLst>
                                            <p:cond delay="0"/>
                                          </p:stCondLst>
                                        </p:cTn>
                                        <p:tgtEl>
                                          <p:spTgt spid="105"/>
                                        </p:tgtEl>
                                        <p:attrNameLst>
                                          <p:attrName>style.visibility</p:attrName>
                                        </p:attrNameLst>
                                      </p:cBhvr>
                                      <p:to>
                                        <p:strVal val="visible"/>
                                      </p:to>
                                    </p:set>
                                    <p:animEffect transition="in" filter="fade">
                                      <p:cBhvr>
                                        <p:cTn id="235" dur="500"/>
                                        <p:tgtEl>
                                          <p:spTgt spid="105"/>
                                        </p:tgtEl>
                                      </p:cBhvr>
                                    </p:animEffect>
                                  </p:childTnLst>
                                </p:cTn>
                              </p:par>
                              <p:par>
                                <p:cTn id="236" presetID="42" presetClass="path" presetSubtype="0" decel="100000" fill="hold" grpId="1" nodeType="withEffect">
                                  <p:stCondLst>
                                    <p:cond delay="800"/>
                                  </p:stCondLst>
                                  <p:childTnLst>
                                    <p:animMotion origin="layout" path="M -1.875E-6 -3.33333E-6 L -1.875E-6 0.03542 " pathEditMode="relative" rAng="0" ptsTypes="AA">
                                      <p:cBhvr>
                                        <p:cTn id="237" dur="700" spd="-100000" fill="hold"/>
                                        <p:tgtEl>
                                          <p:spTgt spid="105"/>
                                        </p:tgtEl>
                                        <p:attrNameLst>
                                          <p:attrName>ppt_x</p:attrName>
                                          <p:attrName>ppt_y</p:attrName>
                                        </p:attrNameLst>
                                      </p:cBhvr>
                                      <p:rCtr x="0" y="1759"/>
                                    </p:animMotion>
                                  </p:childTnLst>
                                </p:cTn>
                              </p:par>
                              <p:par>
                                <p:cTn id="238" presetID="10" presetClass="entr" presetSubtype="0" fill="hold" grpId="0" nodeType="withEffect">
                                  <p:stCondLst>
                                    <p:cond delay="850"/>
                                  </p:stCondLst>
                                  <p:childTnLst>
                                    <p:set>
                                      <p:cBhvr>
                                        <p:cTn id="239" dur="1" fill="hold">
                                          <p:stCondLst>
                                            <p:cond delay="0"/>
                                          </p:stCondLst>
                                        </p:cTn>
                                        <p:tgtEl>
                                          <p:spTgt spid="106"/>
                                        </p:tgtEl>
                                        <p:attrNameLst>
                                          <p:attrName>style.visibility</p:attrName>
                                        </p:attrNameLst>
                                      </p:cBhvr>
                                      <p:to>
                                        <p:strVal val="visible"/>
                                      </p:to>
                                    </p:set>
                                    <p:animEffect transition="in" filter="fade">
                                      <p:cBhvr>
                                        <p:cTn id="240" dur="500"/>
                                        <p:tgtEl>
                                          <p:spTgt spid="106"/>
                                        </p:tgtEl>
                                      </p:cBhvr>
                                    </p:animEffect>
                                  </p:childTnLst>
                                </p:cTn>
                              </p:par>
                              <p:par>
                                <p:cTn id="241" presetID="42" presetClass="path" presetSubtype="0" decel="100000" fill="hold" grpId="1" nodeType="withEffect">
                                  <p:stCondLst>
                                    <p:cond delay="850"/>
                                  </p:stCondLst>
                                  <p:childTnLst>
                                    <p:animMotion origin="layout" path="M 2.70833E-6 -2.59259E-6 L 2.70833E-6 0.03542 " pathEditMode="relative" rAng="0" ptsTypes="AA">
                                      <p:cBhvr>
                                        <p:cTn id="242" dur="700" spd="-100000" fill="hold"/>
                                        <p:tgtEl>
                                          <p:spTgt spid="106"/>
                                        </p:tgtEl>
                                        <p:attrNameLst>
                                          <p:attrName>ppt_x</p:attrName>
                                          <p:attrName>ppt_y</p:attrName>
                                        </p:attrNameLst>
                                      </p:cBhvr>
                                      <p:rCtr x="0" y="1759"/>
                                    </p:animMotion>
                                  </p:childTnLst>
                                </p:cTn>
                              </p:par>
                              <p:par>
                                <p:cTn id="243" presetID="10" presetClass="entr" presetSubtype="0" fill="hold" grpId="0" nodeType="withEffect">
                                  <p:stCondLst>
                                    <p:cond delay="900"/>
                                  </p:stCondLst>
                                  <p:childTnLst>
                                    <p:set>
                                      <p:cBhvr>
                                        <p:cTn id="244" dur="1" fill="hold">
                                          <p:stCondLst>
                                            <p:cond delay="0"/>
                                          </p:stCondLst>
                                        </p:cTn>
                                        <p:tgtEl>
                                          <p:spTgt spid="107"/>
                                        </p:tgtEl>
                                        <p:attrNameLst>
                                          <p:attrName>style.visibility</p:attrName>
                                        </p:attrNameLst>
                                      </p:cBhvr>
                                      <p:to>
                                        <p:strVal val="visible"/>
                                      </p:to>
                                    </p:set>
                                    <p:animEffect transition="in" filter="fade">
                                      <p:cBhvr>
                                        <p:cTn id="245" dur="500"/>
                                        <p:tgtEl>
                                          <p:spTgt spid="107"/>
                                        </p:tgtEl>
                                      </p:cBhvr>
                                    </p:animEffect>
                                  </p:childTnLst>
                                </p:cTn>
                              </p:par>
                              <p:par>
                                <p:cTn id="246" presetID="42" presetClass="path" presetSubtype="0" decel="100000" fill="hold" grpId="1" nodeType="withEffect">
                                  <p:stCondLst>
                                    <p:cond delay="900"/>
                                  </p:stCondLst>
                                  <p:childTnLst>
                                    <p:animMotion origin="layout" path="M 4.375E-6 -2.22222E-6 L 4.375E-6 0.03542 " pathEditMode="relative" rAng="0" ptsTypes="AA">
                                      <p:cBhvr>
                                        <p:cTn id="247" dur="700" spd="-100000" fill="hold"/>
                                        <p:tgtEl>
                                          <p:spTgt spid="107"/>
                                        </p:tgtEl>
                                        <p:attrNameLst>
                                          <p:attrName>ppt_x</p:attrName>
                                          <p:attrName>ppt_y</p:attrName>
                                        </p:attrNameLst>
                                      </p:cBhvr>
                                      <p:rCtr x="0" y="1759"/>
                                    </p:animMotion>
                                  </p:childTnLst>
                                </p:cTn>
                              </p:par>
                              <p:par>
                                <p:cTn id="248" presetID="10" presetClass="entr" presetSubtype="0" fill="hold" grpId="0" nodeType="withEffect">
                                  <p:stCondLst>
                                    <p:cond delay="950"/>
                                  </p:stCondLst>
                                  <p:childTnLst>
                                    <p:set>
                                      <p:cBhvr>
                                        <p:cTn id="249" dur="1" fill="hold">
                                          <p:stCondLst>
                                            <p:cond delay="0"/>
                                          </p:stCondLst>
                                        </p:cTn>
                                        <p:tgtEl>
                                          <p:spTgt spid="108"/>
                                        </p:tgtEl>
                                        <p:attrNameLst>
                                          <p:attrName>style.visibility</p:attrName>
                                        </p:attrNameLst>
                                      </p:cBhvr>
                                      <p:to>
                                        <p:strVal val="visible"/>
                                      </p:to>
                                    </p:set>
                                    <p:animEffect transition="in" filter="fade">
                                      <p:cBhvr>
                                        <p:cTn id="250" dur="500"/>
                                        <p:tgtEl>
                                          <p:spTgt spid="108"/>
                                        </p:tgtEl>
                                      </p:cBhvr>
                                    </p:animEffect>
                                  </p:childTnLst>
                                </p:cTn>
                              </p:par>
                              <p:par>
                                <p:cTn id="251" presetID="42" presetClass="path" presetSubtype="0" decel="100000" fill="hold" grpId="1" nodeType="withEffect">
                                  <p:stCondLst>
                                    <p:cond delay="950"/>
                                  </p:stCondLst>
                                  <p:childTnLst>
                                    <p:animMotion origin="layout" path="M 4.375E-6 -4.07407E-6 L 4.375E-6 0.03542 " pathEditMode="relative" rAng="0" ptsTypes="AA">
                                      <p:cBhvr>
                                        <p:cTn id="252" dur="700" spd="-100000" fill="hold"/>
                                        <p:tgtEl>
                                          <p:spTgt spid="108"/>
                                        </p:tgtEl>
                                        <p:attrNameLst>
                                          <p:attrName>ppt_x</p:attrName>
                                          <p:attrName>ppt_y</p:attrName>
                                        </p:attrNameLst>
                                      </p:cBhvr>
                                      <p:rCtr x="0" y="1759"/>
                                    </p:animMotion>
                                  </p:childTnLst>
                                </p:cTn>
                              </p:par>
                              <p:par>
                                <p:cTn id="253" presetID="10" presetClass="entr" presetSubtype="0" fill="hold" grpId="0" nodeType="withEffect">
                                  <p:stCondLst>
                                    <p:cond delay="1000"/>
                                  </p:stCondLst>
                                  <p:childTnLst>
                                    <p:set>
                                      <p:cBhvr>
                                        <p:cTn id="254" dur="1" fill="hold">
                                          <p:stCondLst>
                                            <p:cond delay="0"/>
                                          </p:stCondLst>
                                        </p:cTn>
                                        <p:tgtEl>
                                          <p:spTgt spid="109"/>
                                        </p:tgtEl>
                                        <p:attrNameLst>
                                          <p:attrName>style.visibility</p:attrName>
                                        </p:attrNameLst>
                                      </p:cBhvr>
                                      <p:to>
                                        <p:strVal val="visible"/>
                                      </p:to>
                                    </p:set>
                                    <p:animEffect transition="in" filter="fade">
                                      <p:cBhvr>
                                        <p:cTn id="255" dur="500"/>
                                        <p:tgtEl>
                                          <p:spTgt spid="109"/>
                                        </p:tgtEl>
                                      </p:cBhvr>
                                    </p:animEffect>
                                  </p:childTnLst>
                                </p:cTn>
                              </p:par>
                              <p:par>
                                <p:cTn id="256" presetID="42" presetClass="path" presetSubtype="0" decel="100000" fill="hold" grpId="1" nodeType="withEffect">
                                  <p:stCondLst>
                                    <p:cond delay="1000"/>
                                  </p:stCondLst>
                                  <p:childTnLst>
                                    <p:animMotion origin="layout" path="M -2.08333E-6 4.81481E-6 L -2.08333E-6 0.03541 " pathEditMode="relative" rAng="0" ptsTypes="AA">
                                      <p:cBhvr>
                                        <p:cTn id="257" dur="700" spd="-100000" fill="hold"/>
                                        <p:tgtEl>
                                          <p:spTgt spid="10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78" grpId="0" animBg="1"/>
      <p:bldP spid="78" grpId="1" animBg="1"/>
      <p:bldP spid="79" grpId="0"/>
      <p:bldP spid="79" grpId="1"/>
      <p:bldP spid="80" grpId="0" animBg="1"/>
      <p:bldP spid="80" grpId="1" animBg="1"/>
      <p:bldP spid="81" grpId="0"/>
      <p:bldP spid="81" grpId="1"/>
      <p:bldP spid="82" grpId="0" animBg="1"/>
      <p:bldP spid="82" grpId="1" animBg="1"/>
      <p:bldP spid="83" grpId="0"/>
      <p:bldP spid="83" grpId="1"/>
      <p:bldP spid="101" grpId="0" animBg="1"/>
      <p:bldP spid="101" grpId="1" animBg="1"/>
      <p:bldP spid="102" grpId="0" animBg="1"/>
      <p:bldP spid="102" grpId="1" animBg="1"/>
      <p:bldP spid="103" grpId="0" animBg="1"/>
      <p:bldP spid="103" grpId="1" animBg="1"/>
      <p:bldP spid="104" grpId="0" animBg="1"/>
      <p:bldP spid="104" grpId="1" animBg="1"/>
      <p:bldP spid="105" grpId="0"/>
      <p:bldP spid="105" grpId="1"/>
      <p:bldP spid="106" grpId="0"/>
      <p:bldP spid="106" grpId="1"/>
      <p:bldP spid="107" grpId="0"/>
      <p:bldP spid="107" grpId="1"/>
      <p:bldP spid="108" grpId="0"/>
      <p:bldP spid="108" grpId="1"/>
      <p:bldP spid="109" grpId="0"/>
      <p:bldP spid="10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F66A-1F1E-4697-A52D-8CD2DC95BA56}"/>
              </a:ext>
            </a:extLst>
          </p:cNvPr>
          <p:cNvSpPr>
            <a:spLocks noGrp="1"/>
          </p:cNvSpPr>
          <p:nvPr>
            <p:ph type="title"/>
          </p:nvPr>
        </p:nvSpPr>
        <p:spPr>
          <a:xfrm>
            <a:off x="588263" y="457200"/>
            <a:ext cx="5998275" cy="553998"/>
          </a:xfrm>
        </p:spPr>
        <p:txBody>
          <a:bodyPr/>
          <a:lstStyle/>
          <a:p>
            <a:r>
              <a:rPr lang="en-US" b="0" i="0">
                <a:noFill/>
                <a:effectLst/>
                <a:latin typeface="Segoe UI" panose="020B0502040204020203" pitchFamily="34" charset="0"/>
              </a:rPr>
              <a:t>Ferguson</a:t>
            </a:r>
            <a:endParaRPr lang="en-US">
              <a:noFill/>
            </a:endParaRPr>
          </a:p>
        </p:txBody>
      </p:sp>
      <p:pic>
        <p:nvPicPr>
          <p:cNvPr id="13" name="Picture 12" descr="A Ferguson store.">
            <a:extLst>
              <a:ext uri="{FF2B5EF4-FFF2-40B4-BE49-F238E27FC236}">
                <a16:creationId xmlns:a16="http://schemas.microsoft.com/office/drawing/2014/main" id="{D14EA32C-8778-4AF7-9841-A8DE3DB0B24C}"/>
              </a:ext>
              <a:ext uri="{C183D7F6-B498-43B3-948B-1728B52AA6E4}">
                <adec:decorative xmlns:adec="http://schemas.microsoft.com/office/drawing/2017/decorative" val="0"/>
              </a:ext>
            </a:extLst>
          </p:cNvPr>
          <p:cNvPicPr>
            <a:picLocks noChangeAspect="1"/>
          </p:cNvPicPr>
          <p:nvPr/>
        </p:nvPicPr>
        <p:blipFill rotWithShape="1">
          <a:blip r:embed="rId3"/>
          <a:srcRect l="23811"/>
          <a:stretch/>
        </p:blipFill>
        <p:spPr>
          <a:xfrm>
            <a:off x="0" y="0"/>
            <a:ext cx="9289001" cy="6858000"/>
          </a:xfrm>
          <a:prstGeom prst="rect">
            <a:avLst/>
          </a:prstGeom>
        </p:spPr>
      </p:pic>
      <p:sp>
        <p:nvSpPr>
          <p:cNvPr id="14" name="Rectangle 11">
            <a:extLst>
              <a:ext uri="{FF2B5EF4-FFF2-40B4-BE49-F238E27FC236}">
                <a16:creationId xmlns:a16="http://schemas.microsoft.com/office/drawing/2014/main" id="{40ED3D58-0969-42B9-86A9-04B364527CDA}"/>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learning">
            <a:extLst>
              <a:ext uri="{FF2B5EF4-FFF2-40B4-BE49-F238E27FC236}">
                <a16:creationId xmlns:a16="http://schemas.microsoft.com/office/drawing/2014/main" id="{965EF176-B434-4F1D-B226-E974B458AC0F}"/>
              </a:ext>
              <a:ext uri="{C183D7F6-B498-43B3-948B-1728B52AA6E4}">
                <adec:decorative xmlns:adec="http://schemas.microsoft.com/office/drawing/2017/decorative" val="1"/>
              </a:ext>
            </a:extLst>
          </p:cNvPr>
          <p:cNvGrpSpPr>
            <a:grpSpLocks noChangeAspect="1"/>
          </p:cNvGrpSpPr>
          <p:nvPr/>
        </p:nvGrpSpPr>
        <p:grpSpPr>
          <a:xfrm rot="10800000" flipH="1">
            <a:off x="6901049" y="1697416"/>
            <a:ext cx="263380" cy="205437"/>
            <a:chOff x="7383299" y="4598006"/>
            <a:chExt cx="476250" cy="371475"/>
          </a:xfrm>
          <a:solidFill>
            <a:schemeClr val="accent1"/>
          </a:solidFill>
        </p:grpSpPr>
        <p:sp>
          <p:nvSpPr>
            <p:cNvPr id="11" name="Freeform: Shape 10">
              <a:extLst>
                <a:ext uri="{FF2B5EF4-FFF2-40B4-BE49-F238E27FC236}">
                  <a16:creationId xmlns:a16="http://schemas.microsoft.com/office/drawing/2014/main" id="{A39F1CC1-D8B5-4A67-9FCE-F7B82676BC9C}"/>
                </a:ext>
                <a:ext uri="{C183D7F6-B498-43B3-948B-1728B52AA6E4}">
                  <adec:decorative xmlns:adec="http://schemas.microsoft.com/office/drawing/2017/decorative" val="1"/>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825D52E0-A09F-4AD5-A806-673D2388B2B5}"/>
                </a:ext>
                <a:ext uri="{C183D7F6-B498-43B3-948B-1728B52AA6E4}">
                  <adec:decorative xmlns:adec="http://schemas.microsoft.com/office/drawing/2017/decorative" val="1"/>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 name="Content Placeholder 2">
            <a:extLst>
              <a:ext uri="{FF2B5EF4-FFF2-40B4-BE49-F238E27FC236}">
                <a16:creationId xmlns:a16="http://schemas.microsoft.com/office/drawing/2014/main" id="{0C0E9C13-E1AD-438F-846E-81A30F4438B2}"/>
              </a:ext>
            </a:extLst>
          </p:cNvPr>
          <p:cNvSpPr>
            <a:spLocks noGrp="1"/>
          </p:cNvSpPr>
          <p:nvPr>
            <p:ph sz="quarter" idx="10"/>
          </p:nvPr>
        </p:nvSpPr>
        <p:spPr>
          <a:xfrm>
            <a:off x="6901049" y="2040812"/>
            <a:ext cx="4708340" cy="1697416"/>
          </a:xfrm>
        </p:spPr>
        <p:txBody>
          <a:bodyPr/>
          <a:lstStyle/>
          <a:p>
            <a:pPr marL="0" lvl="0" indent="0" defTabSz="914016" fontAlgn="base">
              <a:spcBef>
                <a:spcPts val="0"/>
              </a:spcBef>
              <a:buNone/>
              <a:defRPr/>
            </a:pPr>
            <a:r>
              <a:rPr lang="en-US" sz="2000" dirty="0">
                <a:solidFill>
                  <a:srgbClr val="FFFFFF"/>
                </a:solidFill>
                <a:latin typeface="Segoe UI" panose="020B0502040204020203" pitchFamily="34" charset="0"/>
                <a:ea typeface="Calibri" panose="020F0502020204030204" pitchFamily="34" charset="0"/>
                <a:cs typeface="+mn-cs"/>
              </a:rPr>
              <a:t>Using Azure Arc-enabled data services, I’m able to deploy multiple databases with the same exact configuration versus having a bunch of different sizes and flavors out there.”</a:t>
            </a:r>
          </a:p>
        </p:txBody>
      </p:sp>
      <p:sp>
        <p:nvSpPr>
          <p:cNvPr id="5" name="Content Placeholder 4">
            <a:extLst>
              <a:ext uri="{FF2B5EF4-FFF2-40B4-BE49-F238E27FC236}">
                <a16:creationId xmlns:a16="http://schemas.microsoft.com/office/drawing/2014/main" id="{2A9FAF97-1CF0-4D39-929D-C0C259188424}"/>
              </a:ext>
            </a:extLst>
          </p:cNvPr>
          <p:cNvSpPr>
            <a:spLocks noGrp="1"/>
          </p:cNvSpPr>
          <p:nvPr>
            <p:ph sz="quarter" idx="11"/>
          </p:nvPr>
        </p:nvSpPr>
        <p:spPr>
          <a:xfrm>
            <a:off x="8801741" y="3999159"/>
            <a:ext cx="2807648" cy="685245"/>
          </a:xfrm>
        </p:spPr>
        <p:txBody>
          <a:bodyPr/>
          <a:lstStyle/>
          <a:p>
            <a:pPr lvl="2" algn="r" defTabSz="914016">
              <a:spcBef>
                <a:spcPts val="1200"/>
              </a:spcBef>
              <a:buNone/>
              <a:defRPr/>
            </a:pPr>
            <a:r>
              <a:rPr lang="en-US">
                <a:solidFill>
                  <a:schemeClr val="accent1"/>
                </a:solidFill>
                <a:latin typeface="Segoe UI Semibold"/>
              </a:rPr>
              <a:t>Kristina Melo</a:t>
            </a:r>
          </a:p>
          <a:p>
            <a:pPr lvl="4" algn="r" defTabSz="914016">
              <a:spcBef>
                <a:spcPts val="0"/>
              </a:spcBef>
              <a:buNone/>
              <a:defRPr/>
            </a:pPr>
            <a:r>
              <a:rPr lang="en-US" sz="1200"/>
              <a:t>SQL Database Administrator</a:t>
            </a:r>
          </a:p>
          <a:p>
            <a:pPr lvl="4" algn="r" defTabSz="914016">
              <a:spcBef>
                <a:spcPts val="0"/>
              </a:spcBef>
              <a:buNone/>
              <a:defRPr/>
            </a:pPr>
            <a:r>
              <a:rPr lang="en-US" sz="1200"/>
              <a:t>Ferguson</a:t>
            </a:r>
          </a:p>
        </p:txBody>
      </p:sp>
      <p:pic>
        <p:nvPicPr>
          <p:cNvPr id="4" name="Graphic 3" descr="Ferguson logo">
            <a:extLst>
              <a:ext uri="{FF2B5EF4-FFF2-40B4-BE49-F238E27FC236}">
                <a16:creationId xmlns:a16="http://schemas.microsoft.com/office/drawing/2014/main" id="{41AA2EBD-096F-47D0-AE15-4823BC84E5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36199" y="362345"/>
            <a:ext cx="1375569" cy="179911"/>
          </a:xfrm>
          <a:prstGeom prst="rect">
            <a:avLst/>
          </a:prstGeom>
        </p:spPr>
      </p:pic>
    </p:spTree>
    <p:extLst>
      <p:ext uri="{BB962C8B-B14F-4D97-AF65-F5344CB8AC3E}">
        <p14:creationId xmlns:p14="http://schemas.microsoft.com/office/powerpoint/2010/main" val="1587924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a:extLst>
              <a:ext uri="{FF2B5EF4-FFF2-40B4-BE49-F238E27FC236}">
                <a16:creationId xmlns:a16="http://schemas.microsoft.com/office/drawing/2014/main" id="{66D43C04-0F4F-416A-8C0A-6AD0CEB29E0F}"/>
              </a:ext>
              <a:ext uri="{C183D7F6-B498-43B3-948B-1728B52AA6E4}">
                <adec:decorative xmlns:adec="http://schemas.microsoft.com/office/drawing/2017/decorative" val="1"/>
              </a:ext>
            </a:extLst>
          </p:cNvPr>
          <p:cNvSpPr txBox="1">
            <a:spLocks/>
          </p:cNvSpPr>
          <p:nvPr/>
        </p:nvSpPr>
        <p:spPr>
          <a:xfrm>
            <a:off x="588263" y="-1564863"/>
            <a:ext cx="468298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Transform with the Microsoft Cloud</a:t>
            </a:r>
          </a:p>
        </p:txBody>
      </p:sp>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8786284" y="-88849"/>
            <a:ext cx="422705" cy="3990924"/>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grpSp>
        <p:nvGrpSpPr>
          <p:cNvPr id="113" name="Group 112">
            <a:extLst>
              <a:ext uri="{FF2B5EF4-FFF2-40B4-BE49-F238E27FC236}">
                <a16:creationId xmlns:a16="http://schemas.microsoft.com/office/drawing/2014/main" id="{5FE601D1-3CF1-4BCB-B0EA-C6A2EF5724FF}"/>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88" name="Freeform: Shape 87">
              <a:extLst>
                <a:ext uri="{FF2B5EF4-FFF2-40B4-BE49-F238E27FC236}">
                  <a16:creationId xmlns:a16="http://schemas.microsoft.com/office/drawing/2014/main" id="{F4D04A17-D65A-45D1-B6D8-6A826FF09872}"/>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89" name="Freeform: Shape 88">
              <a:extLst>
                <a:ext uri="{FF2B5EF4-FFF2-40B4-BE49-F238E27FC236}">
                  <a16:creationId xmlns:a16="http://schemas.microsoft.com/office/drawing/2014/main" id="{C231252C-EAC0-495A-94F0-4A3D56200A38}"/>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0" name="Freeform: Shape 89">
              <a:extLst>
                <a:ext uri="{FF2B5EF4-FFF2-40B4-BE49-F238E27FC236}">
                  <a16:creationId xmlns:a16="http://schemas.microsoft.com/office/drawing/2014/main" id="{54D469F8-2846-4494-B271-BB7F71E2CBC4}"/>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1" name="Freeform: Shape 90">
              <a:extLst>
                <a:ext uri="{FF2B5EF4-FFF2-40B4-BE49-F238E27FC236}">
                  <a16:creationId xmlns:a16="http://schemas.microsoft.com/office/drawing/2014/main" id="{4FAF1FAB-BEB4-4B33-9D23-704EB0094227}"/>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DB39D4EF-A84F-4279-8B6B-B3295C7B1162}"/>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58FB8734-955E-486E-B2E1-C8451A490015}"/>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2C1C6D3F-A693-40B8-A865-4639152C81F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77E85199-908C-492B-9722-01193CB0B9C3}"/>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C1ADCF0B-85AC-48BD-BB83-922B7BBC1E76}"/>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04B03DE8-9F69-4BFF-AD06-2AA7DB728151}"/>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D8E69C03-47DD-4E2C-B2CB-87175CE7366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16909790-13DF-493F-8156-34E5C4FA26A8}"/>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EB858783-FB71-49A6-9D01-86BE376C2D50}"/>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70AF3EDE-1724-4EFE-A5E3-609A133D6595}"/>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339FA478-18E3-4258-8B71-ED2C69BFEA39}"/>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31243C21-2C2B-445D-A1DE-10F8F8CB4929}"/>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4" name="Freeform: Shape 103">
              <a:extLst>
                <a:ext uri="{FF2B5EF4-FFF2-40B4-BE49-F238E27FC236}">
                  <a16:creationId xmlns:a16="http://schemas.microsoft.com/office/drawing/2014/main" id="{9E460381-18D5-4FCA-A3B2-39C850215923}"/>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AA6D849D-3D3D-4BB9-BCC6-22FACD49A6A6}"/>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4093E22B-DC5B-48B5-9CFB-A98D1593477A}"/>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7" name="Freeform: Shape 106">
              <a:extLst>
                <a:ext uri="{FF2B5EF4-FFF2-40B4-BE49-F238E27FC236}">
                  <a16:creationId xmlns:a16="http://schemas.microsoft.com/office/drawing/2014/main" id="{B0BFBB07-4736-4CA4-95B4-D9DEC2E4364F}"/>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8" name="Freeform: Shape 107">
              <a:extLst>
                <a:ext uri="{FF2B5EF4-FFF2-40B4-BE49-F238E27FC236}">
                  <a16:creationId xmlns:a16="http://schemas.microsoft.com/office/drawing/2014/main" id="{1802C9EC-EE5B-481A-9A35-B1AC205E621D}"/>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58A01779-6054-4D50-9C5A-AFCC1532AE0A}"/>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5E38E588-4695-4A8B-9FB8-AB24052AA83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2ED38860-285D-4322-BCE8-7F2C8F8C2754}"/>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grpSp>
      <p:sp>
        <p:nvSpPr>
          <p:cNvPr id="44" name="Rectangle: Rounded Corners 43">
            <a:extLst>
              <a:ext uri="{FF2B5EF4-FFF2-40B4-BE49-F238E27FC236}">
                <a16:creationId xmlns:a16="http://schemas.microsoft.com/office/drawing/2014/main" id="{8A1DE7D8-B005-4490-BBE6-811C52D69177}"/>
              </a:ext>
              <a:ext uri="{C183D7F6-B498-43B3-948B-1728B52AA6E4}">
                <adec:decorative xmlns:adec="http://schemas.microsoft.com/office/drawing/2017/decorative" val="1"/>
              </a:ext>
            </a:extLst>
          </p:cNvPr>
          <p:cNvSpPr/>
          <p:nvPr/>
        </p:nvSpPr>
        <p:spPr bwMode="auto">
          <a:xfrm>
            <a:off x="6838756" y="3902481"/>
            <a:ext cx="4304996" cy="1800573"/>
          </a:xfrm>
          <a:prstGeom prst="roundRect">
            <a:avLst>
              <a:gd name="adj" fmla="val 5088"/>
            </a:avLst>
          </a:prstGeom>
          <a:gradFill>
            <a:gsLst>
              <a:gs pos="0">
                <a:srgbClr val="0078D4"/>
              </a:gs>
              <a:gs pos="100000">
                <a:srgbClr val="8661C5"/>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9875827" y="5450457"/>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4A0AEE09-8D37-485E-97CB-07143A4D3370}"/>
              </a:ext>
              <a:ext uri="{C183D7F6-B498-43B3-948B-1728B52AA6E4}">
                <adec:decorative xmlns:adec="http://schemas.microsoft.com/office/drawing/2017/decorative" val="1"/>
              </a:ext>
            </a:extLst>
          </p:cNvPr>
          <p:cNvSpPr/>
          <p:nvPr/>
        </p:nvSpPr>
        <p:spPr bwMode="auto">
          <a:xfrm>
            <a:off x="7457963" y="2763102"/>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1</a:t>
            </a:r>
          </a:p>
        </p:txBody>
      </p:sp>
      <p:sp>
        <p:nvSpPr>
          <p:cNvPr id="120" name="TextBox 119">
            <a:extLst>
              <a:ext uri="{FF2B5EF4-FFF2-40B4-BE49-F238E27FC236}">
                <a16:creationId xmlns:a16="http://schemas.microsoft.com/office/drawing/2014/main" id="{E854736C-5C0D-4953-A19C-4E29DB2F7627}"/>
              </a:ext>
              <a:ext uri="{C183D7F6-B498-43B3-948B-1728B52AA6E4}">
                <adec:decorative xmlns:adec="http://schemas.microsoft.com/office/drawing/2017/decorative" val="1"/>
              </a:ext>
            </a:extLst>
          </p:cNvPr>
          <p:cNvSpPr txBox="1"/>
          <p:nvPr/>
        </p:nvSpPr>
        <p:spPr>
          <a:xfrm>
            <a:off x="7927973" y="3463923"/>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sp>
        <p:nvSpPr>
          <p:cNvPr id="53" name="Rectangle: Rounded Corners 52">
            <a:extLst>
              <a:ext uri="{FF2B5EF4-FFF2-40B4-BE49-F238E27FC236}">
                <a16:creationId xmlns:a16="http://schemas.microsoft.com/office/drawing/2014/main" id="{24AB3C52-0929-4201-A82D-1F1D73A4C863}"/>
              </a:ext>
              <a:ext uri="{C183D7F6-B498-43B3-948B-1728B52AA6E4}">
                <adec:decorative xmlns:adec="http://schemas.microsoft.com/office/drawing/2017/decorative" val="1"/>
              </a:ext>
            </a:extLst>
          </p:cNvPr>
          <p:cNvSpPr/>
          <p:nvPr/>
        </p:nvSpPr>
        <p:spPr bwMode="auto">
          <a:xfrm>
            <a:off x="7457963" y="1727300"/>
            <a:ext cx="3077943" cy="1435884"/>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2</a:t>
            </a:r>
          </a:p>
        </p:txBody>
      </p:sp>
      <p:sp>
        <p:nvSpPr>
          <p:cNvPr id="121" name="TextBox 120">
            <a:extLst>
              <a:ext uri="{FF2B5EF4-FFF2-40B4-BE49-F238E27FC236}">
                <a16:creationId xmlns:a16="http://schemas.microsoft.com/office/drawing/2014/main" id="{1B0F0E00-E8B5-416A-9103-82B57619231C}"/>
              </a:ext>
              <a:ext uri="{C183D7F6-B498-43B3-948B-1728B52AA6E4}">
                <adec:decorative xmlns:adec="http://schemas.microsoft.com/office/drawing/2017/decorative" val="1"/>
              </a:ext>
            </a:extLst>
          </p:cNvPr>
          <p:cNvSpPr txBox="1"/>
          <p:nvPr/>
        </p:nvSpPr>
        <p:spPr>
          <a:xfrm>
            <a:off x="7927973" y="2428122"/>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Analytics</a:t>
            </a:r>
          </a:p>
        </p:txBody>
      </p:sp>
      <p:sp>
        <p:nvSpPr>
          <p:cNvPr id="54" name="Rectangle: Rounded Corners 53">
            <a:extLst>
              <a:ext uri="{FF2B5EF4-FFF2-40B4-BE49-F238E27FC236}">
                <a16:creationId xmlns:a16="http://schemas.microsoft.com/office/drawing/2014/main" id="{6A80F8A6-39FF-42EB-BBF3-450007CB0B37}"/>
              </a:ext>
              <a:ext uri="{C183D7F6-B498-43B3-948B-1728B52AA6E4}">
                <adec:decorative xmlns:adec="http://schemas.microsoft.com/office/drawing/2017/decorative" val="1"/>
              </a:ext>
            </a:extLst>
          </p:cNvPr>
          <p:cNvSpPr/>
          <p:nvPr/>
        </p:nvSpPr>
        <p:spPr bwMode="auto">
          <a:xfrm>
            <a:off x="7457963" y="691499"/>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3</a:t>
            </a:r>
          </a:p>
        </p:txBody>
      </p:sp>
      <p:sp>
        <p:nvSpPr>
          <p:cNvPr id="123" name="TextBox 122">
            <a:extLst>
              <a:ext uri="{FF2B5EF4-FFF2-40B4-BE49-F238E27FC236}">
                <a16:creationId xmlns:a16="http://schemas.microsoft.com/office/drawing/2014/main" id="{EF8781B7-D919-44DC-8F49-3CC56AFAF126}"/>
              </a:ext>
              <a:ext uri="{C183D7F6-B498-43B3-948B-1728B52AA6E4}">
                <adec:decorative xmlns:adec="http://schemas.microsoft.com/office/drawing/2017/decorative" val="1"/>
              </a:ext>
            </a:extLst>
          </p:cNvPr>
          <p:cNvSpPr txBox="1"/>
          <p:nvPr/>
        </p:nvSpPr>
        <p:spPr>
          <a:xfrm>
            <a:off x="7927973" y="1392321"/>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Data governance</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7925944" y="3906975"/>
            <a:ext cx="2141981" cy="687254"/>
            <a:chOff x="15851888" y="7813949"/>
            <a:chExt cx="4283962"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9586001" y="426942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8675302" y="43120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8968680" y="390919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9121181" y="41195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9276121" y="431514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EE6EF55-0EBC-4940-BBCF-8458C0B14ADD}"/>
              </a:ext>
              <a:ext uri="{C183D7F6-B498-43B3-948B-1728B52AA6E4}">
                <adec:decorative xmlns:adec="http://schemas.microsoft.com/office/drawing/2017/decorative" val="1"/>
              </a:ext>
            </a:extLst>
          </p:cNvPr>
          <p:cNvSpPr txBox="1"/>
          <p:nvPr/>
        </p:nvSpPr>
        <p:spPr>
          <a:xfrm>
            <a:off x="6855797" y="4570520"/>
            <a:ext cx="4225480" cy="738664"/>
          </a:xfrm>
          <a:prstGeom prst="rect">
            <a:avLst/>
          </a:prstGeom>
          <a:noFill/>
        </p:spPr>
        <p:txBody>
          <a:bodyPr wrap="square" lIns="0" tIns="0" rIns="0" bIns="114300" rtlCol="0" anchor="b" anchorCtr="0">
            <a:spAutoFit/>
          </a:bodyPr>
          <a:lstStyle/>
          <a:p>
            <a:pPr algn="ctr" defTabSz="914367">
              <a:defRPr/>
            </a:pPr>
            <a:r>
              <a:rPr lang="en-US" sz="1800">
                <a:gradFill>
                  <a:gsLst>
                    <a:gs pos="4217">
                      <a:srgbClr val="FFFFFF"/>
                    </a:gs>
                    <a:gs pos="18072">
                      <a:srgbClr val="FFFFFF"/>
                    </a:gs>
                  </a:gsLst>
                  <a:lin ang="1800000" scaled="0"/>
                </a:gradFill>
                <a:latin typeface="Segoe UI Semibold"/>
              </a:rPr>
              <a:t>Microsoft Intelligent Data Platform</a:t>
            </a:r>
          </a:p>
          <a:p>
            <a:pPr algn="ctr">
              <a:spcBef>
                <a:spcPts val="300"/>
              </a:spcBef>
              <a:defRPr/>
            </a:pPr>
            <a:r>
              <a:rPr lang="en-US" sz="1000">
                <a:gradFill>
                  <a:gsLst>
                    <a:gs pos="3614">
                      <a:srgbClr val="FFFFFF"/>
                    </a:gs>
                    <a:gs pos="13855">
                      <a:srgbClr val="FFFFFF"/>
                    </a:gs>
                  </a:gsLst>
                  <a:lin ang="2700000" scaled="0"/>
                </a:gradFill>
                <a:latin typeface="Segoe UI Semibold"/>
              </a:rPr>
              <a:t>SQL Server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SQL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Cosmos DB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Synapse Analytics </a:t>
            </a:r>
          </a:p>
          <a:p>
            <a:pPr algn="ctr">
              <a:defRPr/>
            </a:pPr>
            <a:r>
              <a:rPr lang="en-US" sz="1000">
                <a:gradFill>
                  <a:gsLst>
                    <a:gs pos="3614">
                      <a:srgbClr val="FFFFFF"/>
                    </a:gs>
                    <a:gs pos="13855">
                      <a:srgbClr val="FFFFFF"/>
                    </a:gs>
                  </a:gsLst>
                  <a:lin ang="2700000" scaled="0"/>
                </a:gradFill>
                <a:latin typeface="Segoe UI Semibold"/>
              </a:rPr>
              <a:t>Power BI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Microsoft Purview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AI</a:t>
            </a:r>
          </a:p>
        </p:txBody>
      </p:sp>
      <p:grpSp>
        <p:nvGrpSpPr>
          <p:cNvPr id="136" name="Group 135">
            <a:extLst>
              <a:ext uri="{FF2B5EF4-FFF2-40B4-BE49-F238E27FC236}">
                <a16:creationId xmlns:a16="http://schemas.microsoft.com/office/drawing/2014/main" id="{3278B439-EB4C-441B-8DD9-694A3C759151}"/>
              </a:ext>
              <a:ext uri="{C183D7F6-B498-43B3-948B-1728B52AA6E4}">
                <adec:decorative xmlns:adec="http://schemas.microsoft.com/office/drawing/2017/decorative" val="1"/>
              </a:ext>
            </a:extLst>
          </p:cNvPr>
          <p:cNvGrpSpPr/>
          <p:nvPr/>
        </p:nvGrpSpPr>
        <p:grpSpPr>
          <a:xfrm>
            <a:off x="8786284" y="3153832"/>
            <a:ext cx="422705" cy="222476"/>
            <a:chOff x="17572567" y="584200"/>
            <a:chExt cx="845410" cy="5719234"/>
          </a:xfrm>
        </p:grpSpPr>
        <p:cxnSp>
          <p:nvCxnSpPr>
            <p:cNvPr id="149" name="Straight Connector 67">
              <a:extLst>
                <a:ext uri="{FF2B5EF4-FFF2-40B4-BE49-F238E27FC236}">
                  <a16:creationId xmlns:a16="http://schemas.microsoft.com/office/drawing/2014/main" id="{13D58C5C-09BB-445C-AE34-C3F9FBC7D701}"/>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0" name="Straight Connector 67">
              <a:extLst>
                <a:ext uri="{FF2B5EF4-FFF2-40B4-BE49-F238E27FC236}">
                  <a16:creationId xmlns:a16="http://schemas.microsoft.com/office/drawing/2014/main" id="{1ECA70CA-82FC-4202-B916-9A2E3E0333F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1" name="Straight Connector 67">
              <a:extLst>
                <a:ext uri="{FF2B5EF4-FFF2-40B4-BE49-F238E27FC236}">
                  <a16:creationId xmlns:a16="http://schemas.microsoft.com/office/drawing/2014/main" id="{DA166507-C87B-4579-A4FA-B3EC54D26DFF}"/>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2" name="Straight Connector 67">
              <a:extLst>
                <a:ext uri="{FF2B5EF4-FFF2-40B4-BE49-F238E27FC236}">
                  <a16:creationId xmlns:a16="http://schemas.microsoft.com/office/drawing/2014/main" id="{76E02757-61A0-426C-BEC5-6A19AB26FD39}"/>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3" name="Straight Connector 67">
              <a:extLst>
                <a:ext uri="{FF2B5EF4-FFF2-40B4-BE49-F238E27FC236}">
                  <a16:creationId xmlns:a16="http://schemas.microsoft.com/office/drawing/2014/main" id="{288EE9D2-B77A-498E-BADC-CF2685BEC0C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grpSp>
      <p:grpSp>
        <p:nvGrpSpPr>
          <p:cNvPr id="154" name="Group 153">
            <a:extLst>
              <a:ext uri="{FF2B5EF4-FFF2-40B4-BE49-F238E27FC236}">
                <a16:creationId xmlns:a16="http://schemas.microsoft.com/office/drawing/2014/main" id="{596A3C49-3210-41A4-8BAC-E99D3D679C81}"/>
              </a:ext>
              <a:ext uri="{C183D7F6-B498-43B3-948B-1728B52AA6E4}">
                <adec:decorative xmlns:adec="http://schemas.microsoft.com/office/drawing/2017/decorative" val="1"/>
              </a:ext>
            </a:extLst>
          </p:cNvPr>
          <p:cNvGrpSpPr/>
          <p:nvPr/>
        </p:nvGrpSpPr>
        <p:grpSpPr>
          <a:xfrm>
            <a:off x="8786284" y="2116624"/>
            <a:ext cx="422705" cy="222476"/>
            <a:chOff x="17572567" y="584200"/>
            <a:chExt cx="845410" cy="5719234"/>
          </a:xfrm>
        </p:grpSpPr>
        <p:cxnSp>
          <p:nvCxnSpPr>
            <p:cNvPr id="155" name="Straight Connector 67">
              <a:extLst>
                <a:ext uri="{FF2B5EF4-FFF2-40B4-BE49-F238E27FC236}">
                  <a16:creationId xmlns:a16="http://schemas.microsoft.com/office/drawing/2014/main" id="{2EC998AF-CEEB-4430-8C9C-1D2443FD53D9}"/>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6" name="Straight Connector 67">
              <a:extLst>
                <a:ext uri="{FF2B5EF4-FFF2-40B4-BE49-F238E27FC236}">
                  <a16:creationId xmlns:a16="http://schemas.microsoft.com/office/drawing/2014/main" id="{D42FA499-A761-4B23-9D41-83ED8F385B4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7" name="Straight Connector 67">
              <a:extLst>
                <a:ext uri="{FF2B5EF4-FFF2-40B4-BE49-F238E27FC236}">
                  <a16:creationId xmlns:a16="http://schemas.microsoft.com/office/drawing/2014/main" id="{3CB44589-787C-4B78-9ACD-E9F2D0EC6A11}"/>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8" name="Straight Connector 67">
              <a:extLst>
                <a:ext uri="{FF2B5EF4-FFF2-40B4-BE49-F238E27FC236}">
                  <a16:creationId xmlns:a16="http://schemas.microsoft.com/office/drawing/2014/main" id="{7FA3747A-22BE-4E9D-8E2A-B685AFBD76EE}"/>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9" name="Straight Connector 67">
              <a:extLst>
                <a:ext uri="{FF2B5EF4-FFF2-40B4-BE49-F238E27FC236}">
                  <a16:creationId xmlns:a16="http://schemas.microsoft.com/office/drawing/2014/main" id="{B589BA58-7BFE-414F-8E2A-057BEF380F7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970433" y="208834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9075594" y="77817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9077036" y="302998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8863975" y="312148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8864032" y="3857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758410" y="291585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9181390" y="211162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8863886" y="18928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758124" y="5704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9180369" y="96867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9180369" y="52946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52808EE-EE2A-400E-A44E-B584319BB95D}"/>
              </a:ext>
              <a:ext uri="{C183D7F6-B498-43B3-948B-1728B52AA6E4}">
                <adec:decorative xmlns:adec="http://schemas.microsoft.com/office/drawing/2017/decorative" val="1"/>
              </a:ext>
            </a:extLst>
          </p:cNvPr>
          <p:cNvGrpSpPr/>
          <p:nvPr/>
        </p:nvGrpSpPr>
        <p:grpSpPr>
          <a:xfrm>
            <a:off x="8786284" y="1080823"/>
            <a:ext cx="422705" cy="222476"/>
            <a:chOff x="17572567" y="584200"/>
            <a:chExt cx="845410" cy="5719234"/>
          </a:xfrm>
        </p:grpSpPr>
        <p:cxnSp>
          <p:nvCxnSpPr>
            <p:cNvPr id="161" name="Straight Connector 67">
              <a:extLst>
                <a:ext uri="{FF2B5EF4-FFF2-40B4-BE49-F238E27FC236}">
                  <a16:creationId xmlns:a16="http://schemas.microsoft.com/office/drawing/2014/main" id="{F1C18443-B3CF-4992-AAAE-FA56247CA0D6}"/>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2" name="Straight Connector 67">
              <a:extLst>
                <a:ext uri="{FF2B5EF4-FFF2-40B4-BE49-F238E27FC236}">
                  <a16:creationId xmlns:a16="http://schemas.microsoft.com/office/drawing/2014/main" id="{FCF33E57-B6F5-47A1-9199-5E68E30B26D4}"/>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3" name="Straight Connector 67">
              <a:extLst>
                <a:ext uri="{FF2B5EF4-FFF2-40B4-BE49-F238E27FC236}">
                  <a16:creationId xmlns:a16="http://schemas.microsoft.com/office/drawing/2014/main" id="{A2C2B95B-47B1-406C-9598-DF76A817EB49}"/>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4" name="Straight Connector 67">
              <a:extLst>
                <a:ext uri="{FF2B5EF4-FFF2-40B4-BE49-F238E27FC236}">
                  <a16:creationId xmlns:a16="http://schemas.microsoft.com/office/drawing/2014/main" id="{7B8B9585-09DB-460E-9CE1-103CCB363E52}"/>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5" name="Straight Connector 67">
              <a:extLst>
                <a:ext uri="{FF2B5EF4-FFF2-40B4-BE49-F238E27FC236}">
                  <a16:creationId xmlns:a16="http://schemas.microsoft.com/office/drawing/2014/main" id="{9B7E4CA9-A794-47CF-B723-A1EB5F1345A0}"/>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grpSp>
      <p:grpSp>
        <p:nvGrpSpPr>
          <p:cNvPr id="166" name="Group 165">
            <a:extLst>
              <a:ext uri="{FF2B5EF4-FFF2-40B4-BE49-F238E27FC236}">
                <a16:creationId xmlns:a16="http://schemas.microsoft.com/office/drawing/2014/main" id="{657AB83B-C77A-4200-B591-394351077C84}"/>
              </a:ext>
              <a:ext uri="{C183D7F6-B498-43B3-948B-1728B52AA6E4}">
                <adec:decorative xmlns:adec="http://schemas.microsoft.com/office/drawing/2017/decorative" val="1"/>
              </a:ext>
            </a:extLst>
          </p:cNvPr>
          <p:cNvGrpSpPr/>
          <p:nvPr/>
        </p:nvGrpSpPr>
        <p:grpSpPr>
          <a:xfrm>
            <a:off x="7011863" y="-1770277"/>
            <a:ext cx="3913633" cy="1636884"/>
            <a:chOff x="14080236" y="2278866"/>
            <a:chExt cx="7827265" cy="3273768"/>
          </a:xfrm>
        </p:grpSpPr>
        <p:sp>
          <p:nvSpPr>
            <p:cNvPr id="167" name="Rectangle: Rounded Corners 166">
              <a:extLst>
                <a:ext uri="{FF2B5EF4-FFF2-40B4-BE49-F238E27FC236}">
                  <a16:creationId xmlns:a16="http://schemas.microsoft.com/office/drawing/2014/main" id="{9D36B55B-D6AD-4782-B498-4BB4FA0B4157}"/>
                </a:ext>
              </a:extLst>
            </p:cNvPr>
            <p:cNvSpPr/>
            <p:nvPr/>
          </p:nvSpPr>
          <p:spPr bwMode="auto">
            <a:xfrm>
              <a:off x="14080236" y="2278866"/>
              <a:ext cx="7827265" cy="3273768"/>
            </a:xfrm>
            <a:prstGeom prst="roundRect">
              <a:avLst>
                <a:gd name="adj" fmla="val 3623"/>
              </a:avLst>
            </a:prstGeom>
            <a:ln w="381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168" name="TextBox 167">
              <a:extLst>
                <a:ext uri="{FF2B5EF4-FFF2-40B4-BE49-F238E27FC236}">
                  <a16:creationId xmlns:a16="http://schemas.microsoft.com/office/drawing/2014/main" id="{42EEEE15-B5AC-4A50-A702-C9BA4B4E2197}"/>
                </a:ext>
              </a:extLst>
            </p:cNvPr>
            <p:cNvSpPr txBox="1"/>
            <p:nvPr/>
          </p:nvSpPr>
          <p:spPr>
            <a:xfrm>
              <a:off x="14866596" y="2884700"/>
              <a:ext cx="6254545" cy="2062102"/>
            </a:xfrm>
            <a:prstGeom prst="rect">
              <a:avLst/>
            </a:prstGeom>
            <a:noFill/>
          </p:spPr>
          <p:txBody>
            <a:bodyPr wrap="square" lIns="0" tIns="0" rIns="0" bIns="0" rtlCol="0" anchor="ctr" anchorCtr="0">
              <a:spAutoFit/>
            </a:bodyPr>
            <a:lstStyle/>
            <a:p>
              <a:pPr algn="ctr" defTabSz="914367">
                <a:spcBef>
                  <a:spcPts val="600"/>
                </a:spcBef>
                <a:defRPr/>
              </a:pPr>
              <a:r>
                <a:rPr lang="en-US" sz="3000">
                  <a:gradFill>
                    <a:gsLst>
                      <a:gs pos="100000">
                        <a:srgbClr val="8661C5"/>
                      </a:gs>
                      <a:gs pos="0">
                        <a:srgbClr val="0078D4"/>
                      </a:gs>
                    </a:gsLst>
                    <a:lin ang="2700000" scaled="0"/>
                  </a:gradFill>
                  <a:latin typeface="Segoe UI Semibold"/>
                </a:rPr>
                <a:t>Microsoft Cloud</a:t>
              </a:r>
            </a:p>
            <a:p>
              <a:pPr algn="ctr" defTabSz="914367">
                <a:spcBef>
                  <a:spcPts val="600"/>
                </a:spcBef>
                <a:defRPr/>
              </a:pPr>
              <a:r>
                <a:rPr lang="en-US" sz="1600">
                  <a:gradFill>
                    <a:gsLst>
                      <a:gs pos="66265">
                        <a:srgbClr val="2F2F2F"/>
                      </a:gs>
                      <a:gs pos="44000">
                        <a:srgbClr val="2F2F2F"/>
                      </a:gs>
                    </a:gsLst>
                    <a:lin ang="16200000" scaled="1"/>
                  </a:gradFill>
                  <a:latin typeface="Segoe UI Semibold"/>
                </a:rPr>
                <a:t>Dynamics 365  </a:t>
              </a:r>
              <a:r>
                <a:rPr lang="en-US" sz="1600" baseline="5000">
                  <a:gradFill>
                    <a:gsLst>
                      <a:gs pos="62048">
                        <a:srgbClr val="2F2F2F"/>
                      </a:gs>
                      <a:gs pos="45000">
                        <a:srgbClr val="2F2F2F"/>
                      </a:gs>
                    </a:gsLst>
                    <a:lin ang="2700000" scaled="0"/>
                  </a:gradFill>
                  <a:latin typeface="Segoe UI Semibold"/>
                </a:rPr>
                <a:t>• </a:t>
              </a:r>
              <a:r>
                <a:rPr lang="en-US" sz="1600">
                  <a:gradFill>
                    <a:gsLst>
                      <a:gs pos="66265">
                        <a:srgbClr val="2F2F2F"/>
                      </a:gs>
                      <a:gs pos="44000">
                        <a:srgbClr val="2F2F2F"/>
                      </a:gs>
                    </a:gsLst>
                    <a:lin ang="16200000" scaled="1"/>
                  </a:gradFill>
                  <a:latin typeface="Segoe UI Semibold"/>
                </a:rPr>
                <a:t> Microsoft 365 </a:t>
              </a:r>
              <a:br>
                <a:rPr lang="en-US" sz="1600">
                  <a:gradFill>
                    <a:gsLst>
                      <a:gs pos="66265">
                        <a:srgbClr val="2F2F2F"/>
                      </a:gs>
                      <a:gs pos="44000">
                        <a:srgbClr val="2F2F2F"/>
                      </a:gs>
                    </a:gsLst>
                    <a:lin ang="16200000" scaled="1"/>
                  </a:gradFill>
                  <a:latin typeface="Segoe UI Semibold"/>
                </a:rPr>
              </a:br>
              <a:r>
                <a:rPr lang="en-US" sz="1600">
                  <a:gradFill>
                    <a:gsLst>
                      <a:gs pos="66265">
                        <a:srgbClr val="2F2F2F"/>
                      </a:gs>
                      <a:gs pos="44000">
                        <a:srgbClr val="2F2F2F"/>
                      </a:gs>
                    </a:gsLst>
                    <a:lin ang="16200000" scaled="1"/>
                  </a:gradFill>
                  <a:latin typeface="Segoe UI Semibold"/>
                </a:rPr>
                <a:t>Power Platform</a:t>
              </a:r>
            </a:p>
          </p:txBody>
        </p:sp>
      </p:grpSp>
      <p:sp>
        <p:nvSpPr>
          <p:cNvPr id="169" name="Oval 168">
            <a:extLst>
              <a:ext uri="{FF2B5EF4-FFF2-40B4-BE49-F238E27FC236}">
                <a16:creationId xmlns:a16="http://schemas.microsoft.com/office/drawing/2014/main" id="{90424C0D-E334-4BD4-B1F1-5C635A963B59}"/>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89770ED6-149E-4E2F-BE60-EB66AF517AA3}"/>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D62340B2-A768-49F4-ADC2-F3ED962F7E5B}"/>
              </a:ext>
              <a:ext uri="{C183D7F6-B498-43B3-948B-1728B52AA6E4}">
                <adec:decorative xmlns:adec="http://schemas.microsoft.com/office/drawing/2017/decorative" val="1"/>
              </a:ext>
            </a:extLst>
          </p:cNvPr>
          <p:cNvSpPr>
            <a:spLocks noChangeAspect="1"/>
          </p:cNvSpPr>
          <p:nvPr/>
        </p:nvSpPr>
        <p:spPr bwMode="auto">
          <a:xfrm>
            <a:off x="9182147" y="301030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DB0DA93F-E635-4BA3-B962-E625FF13EEE8}"/>
              </a:ext>
              <a:ext uri="{C183D7F6-B498-43B3-948B-1728B52AA6E4}">
                <adec:decorative xmlns:adec="http://schemas.microsoft.com/office/drawing/2017/decorative" val="1"/>
              </a:ext>
            </a:extLst>
          </p:cNvPr>
          <p:cNvSpPr>
            <a:spLocks noChangeAspect="1"/>
          </p:cNvSpPr>
          <p:nvPr/>
        </p:nvSpPr>
        <p:spPr bwMode="auto">
          <a:xfrm>
            <a:off x="8971010" y="320160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8759295" y="208834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9077405" y="18928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8971114" y="10688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8864032" y="8810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81254C48-3884-42DE-9D87-6D4D2DBDB7DE}"/>
              </a:ext>
              <a:ext uri="{C183D7F6-B498-43B3-948B-1728B52AA6E4}">
                <adec:decorative xmlns:adec="http://schemas.microsoft.com/office/drawing/2017/decorative" val="1"/>
              </a:ext>
            </a:extLst>
          </p:cNvPr>
          <p:cNvSpPr/>
          <p:nvPr/>
        </p:nvSpPr>
        <p:spPr bwMode="auto">
          <a:xfrm>
            <a:off x="-1" y="0"/>
            <a:ext cx="12191998" cy="6858000"/>
          </a:xfrm>
          <a:custGeom>
            <a:avLst/>
            <a:gdLst>
              <a:gd name="connsiteX0" fmla="*/ 12317552 w 24383996"/>
              <a:gd name="connsiteY0" fmla="*/ 584200 h 13716000"/>
              <a:gd name="connsiteX1" fmla="*/ 12192000 w 24383996"/>
              <a:gd name="connsiteY1" fmla="*/ 709752 h 13716000"/>
              <a:gd name="connsiteX2" fmla="*/ 12192000 w 24383996"/>
              <a:gd name="connsiteY2" fmla="*/ 13004216 h 13716000"/>
              <a:gd name="connsiteX3" fmla="*/ 12317552 w 24383996"/>
              <a:gd name="connsiteY3" fmla="*/ 13129768 h 13716000"/>
              <a:gd name="connsiteX4" fmla="*/ 23670184 w 24383996"/>
              <a:gd name="connsiteY4" fmla="*/ 13129768 h 13716000"/>
              <a:gd name="connsiteX5" fmla="*/ 23795736 w 24383996"/>
              <a:gd name="connsiteY5" fmla="*/ 13004216 h 13716000"/>
              <a:gd name="connsiteX6" fmla="*/ 23795736 w 24383996"/>
              <a:gd name="connsiteY6" fmla="*/ 709752 h 13716000"/>
              <a:gd name="connsiteX7" fmla="*/ 23670184 w 24383996"/>
              <a:gd name="connsiteY7" fmla="*/ 584200 h 13716000"/>
              <a:gd name="connsiteX8" fmla="*/ 0 w 24383996"/>
              <a:gd name="connsiteY8" fmla="*/ 0 h 13716000"/>
              <a:gd name="connsiteX9" fmla="*/ 24383996 w 24383996"/>
              <a:gd name="connsiteY9" fmla="*/ 0 h 13716000"/>
              <a:gd name="connsiteX10" fmla="*/ 24383996 w 24383996"/>
              <a:gd name="connsiteY10" fmla="*/ 13716000 h 13716000"/>
              <a:gd name="connsiteX11" fmla="*/ 0 w 24383996"/>
              <a:gd name="connsiteY1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996" h="13716000">
                <a:moveTo>
                  <a:pt x="12317552" y="584200"/>
                </a:moveTo>
                <a:cubicBezTo>
                  <a:pt x="12248212" y="584200"/>
                  <a:pt x="12192000" y="640412"/>
                  <a:pt x="12192000" y="709752"/>
                </a:cubicBezTo>
                <a:lnTo>
                  <a:pt x="12192000" y="13004216"/>
                </a:lnTo>
                <a:cubicBezTo>
                  <a:pt x="12192000" y="13073556"/>
                  <a:pt x="12248212" y="13129768"/>
                  <a:pt x="12317552" y="13129768"/>
                </a:cubicBezTo>
                <a:lnTo>
                  <a:pt x="23670184" y="13129768"/>
                </a:lnTo>
                <a:cubicBezTo>
                  <a:pt x="23739524" y="13129768"/>
                  <a:pt x="23795736" y="13073556"/>
                  <a:pt x="23795736" y="13004216"/>
                </a:cubicBezTo>
                <a:lnTo>
                  <a:pt x="23795736" y="709752"/>
                </a:lnTo>
                <a:cubicBezTo>
                  <a:pt x="23795736" y="640412"/>
                  <a:pt x="23739524" y="584200"/>
                  <a:pt x="23670184" y="584200"/>
                </a:cubicBezTo>
                <a:close/>
                <a:moveTo>
                  <a:pt x="0" y="0"/>
                </a:moveTo>
                <a:lnTo>
                  <a:pt x="24383996" y="0"/>
                </a:lnTo>
                <a:lnTo>
                  <a:pt x="24383996" y="13716000"/>
                </a:lnTo>
                <a:lnTo>
                  <a:pt x="0" y="13716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lnSpc>
                <a:spcPct val="150000"/>
              </a:lnSpc>
              <a:spcBef>
                <a:spcPct val="0"/>
              </a:spcBef>
              <a:spcAft>
                <a:spcPct val="0"/>
              </a:spcAft>
            </a:pPr>
            <a:endParaRPr lang="en-US" sz="1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292C659-1902-21E8-8BEC-36642F31E6A9}"/>
              </a:ext>
              <a:ext uri="{C183D7F6-B498-43B3-948B-1728B52AA6E4}">
                <adec:decorative xmlns:adec="http://schemas.microsoft.com/office/drawing/2017/decorative" val="1"/>
              </a:ext>
            </a:extLst>
          </p:cNvPr>
          <p:cNvSpPr txBox="1"/>
          <p:nvPr/>
        </p:nvSpPr>
        <p:spPr>
          <a:xfrm>
            <a:off x="6304326" y="2080469"/>
            <a:ext cx="914400" cy="914400"/>
          </a:xfrm>
          <a:prstGeom prst="rect">
            <a:avLst/>
          </a:prstGeom>
          <a:noFill/>
        </p:spPr>
        <p:txBody>
          <a:bodyPr wrap="square" lIns="0" tIns="0" rIns="0" bIns="0" rtlCol="0">
            <a:spAutoFit/>
          </a:bodyPr>
          <a:lstStyle/>
          <a:p>
            <a:pPr algn="l"/>
            <a:endParaRPr lang="en-US" sz="2000"/>
          </a:p>
        </p:txBody>
      </p:sp>
      <p:sp>
        <p:nvSpPr>
          <p:cNvPr id="2" name="Title 1">
            <a:extLst>
              <a:ext uri="{FF2B5EF4-FFF2-40B4-BE49-F238E27FC236}">
                <a16:creationId xmlns:a16="http://schemas.microsoft.com/office/drawing/2014/main" id="{576C9EF4-F257-1B08-48B7-3DB3E10B7FCD}"/>
              </a:ext>
              <a:ext uri="{C183D7F6-B498-43B3-948B-1728B52AA6E4}">
                <adec:decorative xmlns:adec="http://schemas.microsoft.com/office/drawing/2017/decorative" val="1"/>
              </a:ext>
            </a:extLst>
          </p:cNvPr>
          <p:cNvSpPr>
            <a:spLocks noGrp="1"/>
          </p:cNvSpPr>
          <p:nvPr>
            <p:ph type="title"/>
          </p:nvPr>
        </p:nvSpPr>
        <p:spPr>
          <a:xfrm>
            <a:off x="588263" y="1361544"/>
            <a:ext cx="4711706" cy="1661993"/>
          </a:xfrm>
        </p:spPr>
        <p:txBody>
          <a:bodyPr/>
          <a:lstStyle/>
          <a:p>
            <a:r>
              <a:rPr lang="en-US"/>
              <a:t>Introducing Microsoft Intelligent Data Platform</a:t>
            </a:r>
          </a:p>
        </p:txBody>
      </p:sp>
      <p:sp>
        <p:nvSpPr>
          <p:cNvPr id="112" name="Content Placeholder 8">
            <a:extLst>
              <a:ext uri="{FF2B5EF4-FFF2-40B4-BE49-F238E27FC236}">
                <a16:creationId xmlns:a16="http://schemas.microsoft.com/office/drawing/2014/main" id="{9E43EFE9-E4A0-0F57-C7BC-7E8D87A91F25}"/>
              </a:ext>
              <a:ext uri="{C183D7F6-B498-43B3-948B-1728B52AA6E4}">
                <adec:decorative xmlns:adec="http://schemas.microsoft.com/office/drawing/2017/decorative" val="1"/>
              </a:ext>
            </a:extLst>
          </p:cNvPr>
          <p:cNvSpPr txBox="1">
            <a:spLocks/>
          </p:cNvSpPr>
          <p:nvPr/>
        </p:nvSpPr>
        <p:spPr>
          <a:xfrm>
            <a:off x="520765" y="3431694"/>
            <a:ext cx="4283837" cy="2132758"/>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200000"/>
              </a:lnSpc>
              <a:spcBef>
                <a:spcPts val="0"/>
              </a:spcBef>
              <a:buSzTx/>
              <a:buFont typeface="Wingdings" panose="05000000000000000000" pitchFamily="2" charset="2"/>
              <a:buChar char="ü"/>
              <a:defRPr/>
            </a:pPr>
            <a:r>
              <a:rPr lang="en-US" sz="2000">
                <a:gradFill>
                  <a:gsLst>
                    <a:gs pos="97895">
                      <a:srgbClr val="FFFFFF"/>
                    </a:gs>
                    <a:gs pos="50000">
                      <a:srgbClr val="FFFFFF"/>
                    </a:gs>
                  </a:gsLst>
                  <a:lin ang="18900000" scaled="1"/>
                </a:gradFill>
                <a:latin typeface="Segoe UI Semibold"/>
              </a:rPr>
              <a:t>Accelerate innovation</a:t>
            </a:r>
          </a:p>
          <a:p>
            <a:pPr defTabSz="914367">
              <a:lnSpc>
                <a:spcPct val="200000"/>
              </a:lnSpc>
              <a:spcBef>
                <a:spcPts val="0"/>
              </a:spcBef>
              <a:buSzTx/>
              <a:buFont typeface="Wingdings" panose="05000000000000000000" pitchFamily="2" charset="2"/>
              <a:buChar char="ü"/>
              <a:defRPr/>
            </a:pPr>
            <a:r>
              <a:rPr lang="en-US" sz="2000" b="1">
                <a:solidFill>
                  <a:schemeClr val="accent1"/>
                </a:solidFill>
                <a:latin typeface="Segoe UI Semibold"/>
              </a:rPr>
              <a:t>Achieve agility</a:t>
            </a:r>
          </a:p>
          <a:p>
            <a:pPr defTabSz="914367">
              <a:lnSpc>
                <a:spcPct val="200000"/>
              </a:lnSpc>
              <a:spcBef>
                <a:spcPts val="0"/>
              </a:spcBef>
              <a:buSzTx/>
              <a:buFont typeface="Wingdings" panose="05000000000000000000" pitchFamily="2" charset="2"/>
              <a:buChar char="ü"/>
              <a:defRPr/>
            </a:pPr>
            <a:r>
              <a:rPr lang="en-US" sz="2000">
                <a:gradFill>
                  <a:gsLst>
                    <a:gs pos="97895">
                      <a:srgbClr val="FFFFFF"/>
                    </a:gs>
                    <a:gs pos="50000">
                      <a:srgbClr val="FFFFFF"/>
                    </a:gs>
                  </a:gsLst>
                  <a:lin ang="18900000" scaled="1"/>
                </a:gradFill>
                <a:latin typeface="Segoe UI Semibold"/>
              </a:rPr>
              <a:t>Build on a trusted platform  </a:t>
            </a: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8497785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42" presetClass="path" presetSubtype="0" decel="100000" fill="hold" grpId="1" nodeType="withEffect">
                                  <p:stCondLst>
                                    <p:cond delay="0"/>
                                  </p:stCondLst>
                                  <p:childTnLst>
                                    <p:animMotion origin="layout" path="M 3.125E-6 1.11111E-6 L 3.125E-6 0.03542 " pathEditMode="relative" rAng="0" ptsTypes="AA">
                                      <p:cBhvr>
                                        <p:cTn id="9" dur="700" spd="-100000" fill="hold"/>
                                        <p:tgtEl>
                                          <p:spTgt spid="11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44"/>
                                        </p:tgtEl>
                                        <p:attrNameLst>
                                          <p:attrName>ppt_x</p:attrName>
                                          <p:attrName>ppt_y</p:attrName>
                                        </p:attrNameLst>
                                      </p:cBhvr>
                                      <p:rCtr x="0" y="1771"/>
                                    </p:animMotion>
                                  </p:childTnLst>
                                </p:cTn>
                              </p:par>
                              <p:par>
                                <p:cTn id="15" presetID="22" presetClass="entr" presetSubtype="4" fill="hold" nodeType="withEffect">
                                  <p:stCondLst>
                                    <p:cond delay="250"/>
                                  </p:stCondLst>
                                  <p:childTnLst>
                                    <p:set>
                                      <p:cBhvr>
                                        <p:cTn id="16" dur="1" fill="hold">
                                          <p:stCondLst>
                                            <p:cond delay="0"/>
                                          </p:stCondLst>
                                        </p:cTn>
                                        <p:tgtEl>
                                          <p:spTgt spid="113"/>
                                        </p:tgtEl>
                                        <p:attrNameLst>
                                          <p:attrName>style.visibility</p:attrName>
                                        </p:attrNameLst>
                                      </p:cBhvr>
                                      <p:to>
                                        <p:strVal val="visible"/>
                                      </p:to>
                                    </p:set>
                                    <p:animEffect transition="in" filter="wipe(down)">
                                      <p:cBhvr>
                                        <p:cTn id="17" dur="500"/>
                                        <p:tgtEl>
                                          <p:spTgt spid="113"/>
                                        </p:tgtEl>
                                      </p:cBhvr>
                                    </p:animEffect>
                                  </p:childTnLst>
                                </p:cTn>
                              </p:par>
                              <p:par>
                                <p:cTn id="18" presetID="22" presetClass="entr" presetSubtype="4" fill="hold" nodeType="withEffect">
                                  <p:stCondLst>
                                    <p:cond delay="700"/>
                                  </p:stCondLst>
                                  <p:childTnLst>
                                    <p:set>
                                      <p:cBhvr>
                                        <p:cTn id="19" dur="1" fill="hold">
                                          <p:stCondLst>
                                            <p:cond delay="0"/>
                                          </p:stCondLst>
                                        </p:cTn>
                                        <p:tgtEl>
                                          <p:spTgt spid="81"/>
                                        </p:tgtEl>
                                        <p:attrNameLst>
                                          <p:attrName>style.visibility</p:attrName>
                                        </p:attrNameLst>
                                      </p:cBhvr>
                                      <p:to>
                                        <p:strVal val="visible"/>
                                      </p:to>
                                    </p:set>
                                    <p:animEffect transition="in" filter="wipe(down)">
                                      <p:cBhvr>
                                        <p:cTn id="20" dur="300"/>
                                        <p:tgtEl>
                                          <p:spTgt spid="81"/>
                                        </p:tgtEl>
                                      </p:cBhvr>
                                    </p:animEffect>
                                  </p:childTnLst>
                                </p:cTn>
                              </p:par>
                              <p:par>
                                <p:cTn id="21" presetID="22" presetClass="entr" presetSubtype="4" fill="hold" nodeType="withEffect">
                                  <p:stCondLst>
                                    <p:cond delay="900"/>
                                  </p:stCondLst>
                                  <p:childTnLst>
                                    <p:set>
                                      <p:cBhvr>
                                        <p:cTn id="22" dur="1" fill="hold">
                                          <p:stCondLst>
                                            <p:cond delay="0"/>
                                          </p:stCondLst>
                                        </p:cTn>
                                        <p:tgtEl>
                                          <p:spTgt spid="137"/>
                                        </p:tgtEl>
                                        <p:attrNameLst>
                                          <p:attrName>style.visibility</p:attrName>
                                        </p:attrNameLst>
                                      </p:cBhvr>
                                      <p:to>
                                        <p:strVal val="visible"/>
                                      </p:to>
                                    </p:set>
                                    <p:animEffect transition="in" filter="wipe(down)">
                                      <p:cBhvr>
                                        <p:cTn id="23" dur="900"/>
                                        <p:tgtEl>
                                          <p:spTgt spid="137"/>
                                        </p:tgtEl>
                                      </p:cBhvr>
                                    </p:animEffect>
                                  </p:childTnLst>
                                </p:cTn>
                              </p:par>
                              <p:par>
                                <p:cTn id="24" presetID="22" presetClass="entr" presetSubtype="4" fill="hold" nodeType="withEffect">
                                  <p:stCondLst>
                                    <p:cond delay="900"/>
                                  </p:stCondLst>
                                  <p:childTnLst>
                                    <p:set>
                                      <p:cBhvr>
                                        <p:cTn id="25" dur="1" fill="hold">
                                          <p:stCondLst>
                                            <p:cond delay="0"/>
                                          </p:stCondLst>
                                        </p:cTn>
                                        <p:tgtEl>
                                          <p:spTgt spid="136"/>
                                        </p:tgtEl>
                                        <p:attrNameLst>
                                          <p:attrName>style.visibility</p:attrName>
                                        </p:attrNameLst>
                                      </p:cBhvr>
                                      <p:to>
                                        <p:strVal val="visible"/>
                                      </p:to>
                                    </p:set>
                                    <p:animEffect transition="in" filter="wipe(down)">
                                      <p:cBhvr>
                                        <p:cTn id="26" dur="200"/>
                                        <p:tgtEl>
                                          <p:spTgt spid="136"/>
                                        </p:tgtEl>
                                      </p:cBhvr>
                                    </p:animEffect>
                                  </p:childTnLst>
                                </p:cTn>
                              </p:par>
                              <p:par>
                                <p:cTn id="27" presetID="22" presetClass="entr" presetSubtype="4" fill="hold" nodeType="withEffect">
                                  <p:stCondLst>
                                    <p:cond delay="1200"/>
                                  </p:stCondLst>
                                  <p:childTnLst>
                                    <p:set>
                                      <p:cBhvr>
                                        <p:cTn id="28" dur="1" fill="hold">
                                          <p:stCondLst>
                                            <p:cond delay="0"/>
                                          </p:stCondLst>
                                        </p:cTn>
                                        <p:tgtEl>
                                          <p:spTgt spid="154"/>
                                        </p:tgtEl>
                                        <p:attrNameLst>
                                          <p:attrName>style.visibility</p:attrName>
                                        </p:attrNameLst>
                                      </p:cBhvr>
                                      <p:to>
                                        <p:strVal val="visible"/>
                                      </p:to>
                                    </p:set>
                                    <p:animEffect transition="in" filter="wipe(down)">
                                      <p:cBhvr>
                                        <p:cTn id="29" dur="100"/>
                                        <p:tgtEl>
                                          <p:spTgt spid="154"/>
                                        </p:tgtEl>
                                      </p:cBhvr>
                                    </p:animEffect>
                                  </p:childTnLst>
                                </p:cTn>
                              </p:par>
                              <p:par>
                                <p:cTn id="30" presetID="22" presetClass="entr" presetSubtype="4" fill="hold" nodeType="withEffect">
                                  <p:stCondLst>
                                    <p:cond delay="1400"/>
                                  </p:stCondLst>
                                  <p:childTnLst>
                                    <p:set>
                                      <p:cBhvr>
                                        <p:cTn id="31" dur="1" fill="hold">
                                          <p:stCondLst>
                                            <p:cond delay="0"/>
                                          </p:stCondLst>
                                        </p:cTn>
                                        <p:tgtEl>
                                          <p:spTgt spid="160"/>
                                        </p:tgtEl>
                                        <p:attrNameLst>
                                          <p:attrName>style.visibility</p:attrName>
                                        </p:attrNameLst>
                                      </p:cBhvr>
                                      <p:to>
                                        <p:strVal val="visible"/>
                                      </p:to>
                                    </p:set>
                                    <p:animEffect transition="in" filter="wipe(down)">
                                      <p:cBhvr>
                                        <p:cTn id="32" dur="100"/>
                                        <p:tgtEl>
                                          <p:spTgt spid="160"/>
                                        </p:tgtEl>
                                      </p:cBhvr>
                                    </p:animEffect>
                                  </p:childTnLst>
                                </p:cTn>
                              </p:par>
                              <p:par>
                                <p:cTn id="33" presetID="1" presetClass="entr" presetSubtype="0" fill="hold" grpId="0" nodeType="withEffect">
                                  <p:stCondLst>
                                    <p:cond delay="1000"/>
                                  </p:stCondLst>
                                  <p:childTnLst>
                                    <p:set>
                                      <p:cBhvr>
                                        <p:cTn id="34" dur="1" fill="hold">
                                          <p:stCondLst>
                                            <p:cond delay="0"/>
                                          </p:stCondLst>
                                        </p:cTn>
                                        <p:tgtEl>
                                          <p:spTgt spid="115"/>
                                        </p:tgtEl>
                                        <p:attrNameLst>
                                          <p:attrName>style.visibility</p:attrName>
                                        </p:attrNameLst>
                                      </p:cBhvr>
                                      <p:to>
                                        <p:strVal val="visible"/>
                                      </p:to>
                                    </p:set>
                                  </p:childTnLst>
                                </p:cTn>
                              </p:par>
                              <p:par>
                                <p:cTn id="35" presetID="37" presetClass="path" presetSubtype="0" repeatCount="indefinite" fill="hold" grpId="1" nodeType="withEffect">
                                  <p:stCondLst>
                                    <p:cond delay="1000"/>
                                  </p:stCondLst>
                                  <p:childTnLst>
                                    <p:animMotion origin="layout" path="M -0.03008 0.00984 C 0.05547 -0.00579 0.08216 -0.11273 0.08229 -0.16725 " pathEditMode="relative" rAng="0" ptsTypes="AA">
                                      <p:cBhvr>
                                        <p:cTn id="36" dur="1250" fill="hold"/>
                                        <p:tgtEl>
                                          <p:spTgt spid="115"/>
                                        </p:tgtEl>
                                        <p:attrNameLst>
                                          <p:attrName>ppt_x</p:attrName>
                                          <p:attrName>ppt_y</p:attrName>
                                        </p:attrNameLst>
                                      </p:cBhvr>
                                      <p:rCtr x="5618" y="-8854"/>
                                    </p:animMotion>
                                  </p:childTnLst>
                                </p:cTn>
                              </p:par>
                              <p:par>
                                <p:cTn id="37" presetID="1" presetClass="entr" presetSubtype="0" fill="hold" grpId="0" nodeType="withEffect">
                                  <p:stCondLst>
                                    <p:cond delay="1050"/>
                                  </p:stCondLst>
                                  <p:childTnLst>
                                    <p:set>
                                      <p:cBhvr>
                                        <p:cTn id="38" dur="1" fill="hold">
                                          <p:stCondLst>
                                            <p:cond delay="0"/>
                                          </p:stCondLst>
                                        </p:cTn>
                                        <p:tgtEl>
                                          <p:spTgt spid="36"/>
                                        </p:tgtEl>
                                        <p:attrNameLst>
                                          <p:attrName>style.visibility</p:attrName>
                                        </p:attrNameLst>
                                      </p:cBhvr>
                                      <p:to>
                                        <p:strVal val="visible"/>
                                      </p:to>
                                    </p:set>
                                  </p:childTnLst>
                                </p:cTn>
                              </p:par>
                              <p:par>
                                <p:cTn id="39" presetID="37" presetClass="path" presetSubtype="0" repeatCount="indefinite" fill="hold" grpId="1" nodeType="withEffect">
                                  <p:stCondLst>
                                    <p:cond delay="1050"/>
                                  </p:stCondLst>
                                  <p:childTnLst>
                                    <p:animMotion origin="layout" path="M 0.00384 0.07952 C -0.0002 0.06042 -0.00091 -0.03993 -0.00072 -0.09386 " pathEditMode="relative" rAng="0" ptsTypes="AA">
                                      <p:cBhvr>
                                        <p:cTn id="40" dur="1750" fill="hold"/>
                                        <p:tgtEl>
                                          <p:spTgt spid="36"/>
                                        </p:tgtEl>
                                        <p:attrNameLst>
                                          <p:attrName>ppt_x</p:attrName>
                                          <p:attrName>ppt_y</p:attrName>
                                        </p:attrNameLst>
                                      </p:cBhvr>
                                      <p:rCtr x="-228" y="-8669"/>
                                    </p:animMotion>
                                  </p:childTnLst>
                                </p:cTn>
                              </p:par>
                              <p:par>
                                <p:cTn id="41" presetID="1" presetClass="entr" presetSubtype="0" fill="hold" grpId="0" nodeType="withEffect">
                                  <p:stCondLst>
                                    <p:cond delay="1100"/>
                                  </p:stCondLst>
                                  <p:childTnLst>
                                    <p:set>
                                      <p:cBhvr>
                                        <p:cTn id="42" dur="1" fill="hold">
                                          <p:stCondLst>
                                            <p:cond delay="0"/>
                                          </p:stCondLst>
                                        </p:cTn>
                                        <p:tgtEl>
                                          <p:spTgt spid="114"/>
                                        </p:tgtEl>
                                        <p:attrNameLst>
                                          <p:attrName>style.visibility</p:attrName>
                                        </p:attrNameLst>
                                      </p:cBhvr>
                                      <p:to>
                                        <p:strVal val="visible"/>
                                      </p:to>
                                    </p:set>
                                  </p:childTnLst>
                                </p:cTn>
                              </p:par>
                              <p:par>
                                <p:cTn id="43" presetID="37" presetClass="path" presetSubtype="0" repeatCount="indefinite" fill="hold" grpId="1" nodeType="withEffect">
                                  <p:stCondLst>
                                    <p:cond delay="1100"/>
                                  </p:stCondLst>
                                  <p:childTnLst>
                                    <p:animMotion origin="layout" path="M -0.01094 0.11435 C -0.00554 0.09294 0.00162 0.00127 0.00065 -0.05868 " pathEditMode="relative" rAng="0" ptsTypes="AA">
                                      <p:cBhvr>
                                        <p:cTn id="44" dur="1250" fill="hold"/>
                                        <p:tgtEl>
                                          <p:spTgt spid="114"/>
                                        </p:tgtEl>
                                        <p:attrNameLst>
                                          <p:attrName>ppt_x</p:attrName>
                                          <p:attrName>ppt_y</p:attrName>
                                        </p:attrNameLst>
                                      </p:cBhvr>
                                      <p:rCtr x="586" y="-8657"/>
                                    </p:animMotion>
                                  </p:childTnLst>
                                </p:cTn>
                              </p:par>
                              <p:par>
                                <p:cTn id="45" presetID="1" presetClass="entr" presetSubtype="0" fill="hold" grpId="0" nodeType="withEffect">
                                  <p:stCondLst>
                                    <p:cond delay="1150"/>
                                  </p:stCondLst>
                                  <p:childTnLst>
                                    <p:set>
                                      <p:cBhvr>
                                        <p:cTn id="46" dur="1" fill="hold">
                                          <p:stCondLst>
                                            <p:cond delay="0"/>
                                          </p:stCondLst>
                                        </p:cTn>
                                        <p:tgtEl>
                                          <p:spTgt spid="28"/>
                                        </p:tgtEl>
                                        <p:attrNameLst>
                                          <p:attrName>style.visibility</p:attrName>
                                        </p:attrNameLst>
                                      </p:cBhvr>
                                      <p:to>
                                        <p:strVal val="visible"/>
                                      </p:to>
                                    </p:set>
                                  </p:childTnLst>
                                </p:cTn>
                              </p:par>
                              <p:par>
                                <p:cTn id="47" presetID="37" presetClass="path" presetSubtype="0" repeatCount="indefinite" fill="hold" grpId="1" nodeType="withEffect">
                                  <p:stCondLst>
                                    <p:cond delay="1150"/>
                                  </p:stCondLst>
                                  <p:childTnLst>
                                    <p:animMotion origin="layout" path="M -0.06719 0.1206 C -0.03562 0.10555 0.00625 0.03009 0.00455 -0.05301 " pathEditMode="relative" rAng="0" ptsTypes="AA">
                                      <p:cBhvr>
                                        <p:cTn id="48" dur="1750" fill="hold"/>
                                        <p:tgtEl>
                                          <p:spTgt spid="28"/>
                                        </p:tgtEl>
                                        <p:attrNameLst>
                                          <p:attrName>ppt_x</p:attrName>
                                          <p:attrName>ppt_y</p:attrName>
                                        </p:attrNameLst>
                                      </p:cBhvr>
                                      <p:rCtr x="3587" y="-8681"/>
                                    </p:animMotion>
                                  </p:childTnLst>
                                </p:cTn>
                              </p:par>
                              <p:par>
                                <p:cTn id="49" presetID="1" presetClass="entr" presetSubtype="0" fill="hold" grpId="0" nodeType="withEffect">
                                  <p:stCondLst>
                                    <p:cond delay="1200"/>
                                  </p:stCondLst>
                                  <p:childTnLst>
                                    <p:set>
                                      <p:cBhvr>
                                        <p:cTn id="50" dur="1" fill="hold">
                                          <p:stCondLst>
                                            <p:cond delay="0"/>
                                          </p:stCondLst>
                                        </p:cTn>
                                        <p:tgtEl>
                                          <p:spTgt spid="38"/>
                                        </p:tgtEl>
                                        <p:attrNameLst>
                                          <p:attrName>style.visibility</p:attrName>
                                        </p:attrNameLst>
                                      </p:cBhvr>
                                      <p:to>
                                        <p:strVal val="visible"/>
                                      </p:to>
                                    </p:set>
                                  </p:childTnLst>
                                </p:cTn>
                              </p:par>
                              <p:par>
                                <p:cTn id="51" presetID="37" presetClass="path" presetSubtype="0" repeatCount="indefinite" fill="hold" grpId="1" nodeType="withEffect">
                                  <p:stCondLst>
                                    <p:cond delay="1200"/>
                                  </p:stCondLst>
                                  <p:childTnLst>
                                    <p:animMotion origin="layout" path="M 0.039 0.09977 C 0.02058 0.08217 -0.00514 0.02014 -0.0067 -0.07442 " pathEditMode="relative" rAng="0" ptsTypes="AA">
                                      <p:cBhvr>
                                        <p:cTn id="52" dur="1250" fill="hold"/>
                                        <p:tgtEl>
                                          <p:spTgt spid="38"/>
                                        </p:tgtEl>
                                        <p:attrNameLst>
                                          <p:attrName>ppt_x</p:attrName>
                                          <p:attrName>ppt_y</p:attrName>
                                        </p:attrNameLst>
                                      </p:cBhvr>
                                      <p:rCtr x="-2285" y="-8715"/>
                                    </p:animMotion>
                                  </p:childTnLst>
                                </p:cTn>
                              </p:par>
                              <p:par>
                                <p:cTn id="53" presetID="1" presetClass="entr" presetSubtype="0" fill="hold" grpId="0" nodeType="withEffect">
                                  <p:stCondLst>
                                    <p:cond delay="1250"/>
                                  </p:stCondLst>
                                  <p:childTnLst>
                                    <p:set>
                                      <p:cBhvr>
                                        <p:cTn id="54" dur="1" fill="hold">
                                          <p:stCondLst>
                                            <p:cond delay="0"/>
                                          </p:stCondLst>
                                        </p:cTn>
                                        <p:tgtEl>
                                          <p:spTgt spid="24"/>
                                        </p:tgtEl>
                                        <p:attrNameLst>
                                          <p:attrName>style.visibility</p:attrName>
                                        </p:attrNameLst>
                                      </p:cBhvr>
                                      <p:to>
                                        <p:strVal val="visible"/>
                                      </p:to>
                                    </p:set>
                                  </p:childTnLst>
                                </p:cTn>
                              </p:par>
                              <p:par>
                                <p:cTn id="55" presetID="37" presetClass="path" presetSubtype="0" repeatCount="indefinite" fill="hold" grpId="1" nodeType="withEffect">
                                  <p:stCondLst>
                                    <p:cond delay="1250"/>
                                  </p:stCondLst>
                                  <p:childTnLst>
                                    <p:animMotion origin="layout" path="M 0.10117 0.1397 C 0.053 0.12963 -0.0015 0.06169 -0.00267 -0.03415 " pathEditMode="relative" rAng="0" ptsTypes="AA">
                                      <p:cBhvr>
                                        <p:cTn id="56" dur="1500" fill="hold"/>
                                        <p:tgtEl>
                                          <p:spTgt spid="24"/>
                                        </p:tgtEl>
                                        <p:attrNameLst>
                                          <p:attrName>ppt_x</p:attrName>
                                          <p:attrName>ppt_y</p:attrName>
                                        </p:attrNameLst>
                                      </p:cBhvr>
                                      <p:rCtr x="-5195" y="-8692"/>
                                    </p:animMotion>
                                  </p:childTnLst>
                                </p:cTn>
                              </p:par>
                              <p:par>
                                <p:cTn id="57" presetID="1" presetClass="entr" presetSubtype="0" fill="hold" grpId="0" nodeType="withEffect">
                                  <p:stCondLst>
                                    <p:cond delay="1300"/>
                                  </p:stCondLst>
                                  <p:childTnLst>
                                    <p:set>
                                      <p:cBhvr>
                                        <p:cTn id="58" dur="1" fill="hold">
                                          <p:stCondLst>
                                            <p:cond delay="0"/>
                                          </p:stCondLst>
                                        </p:cTn>
                                        <p:tgtEl>
                                          <p:spTgt spid="23"/>
                                        </p:tgtEl>
                                        <p:attrNameLst>
                                          <p:attrName>style.visibility</p:attrName>
                                        </p:attrNameLst>
                                      </p:cBhvr>
                                      <p:to>
                                        <p:strVal val="visible"/>
                                      </p:to>
                                    </p:set>
                                  </p:childTnLst>
                                </p:cTn>
                              </p:par>
                              <p:par>
                                <p:cTn id="59" presetID="37" presetClass="path" presetSubtype="0" repeatCount="indefinite" fill="hold" grpId="1" nodeType="withEffect">
                                  <p:stCondLst>
                                    <p:cond delay="1300"/>
                                  </p:stCondLst>
                                  <p:childTnLst>
                                    <p:animMotion origin="layout" path="M -0.02448 0.15451 C -0.00807 0.13298 0.00019 0.04421 -6.95833E-5 -0.01852 " pathEditMode="relative" rAng="0" ptsTypes="AA">
                                      <p:cBhvr>
                                        <p:cTn id="60" dur="1250" fill="hold"/>
                                        <p:tgtEl>
                                          <p:spTgt spid="23"/>
                                        </p:tgtEl>
                                        <p:attrNameLst>
                                          <p:attrName>ppt_x</p:attrName>
                                          <p:attrName>ppt_y</p:attrName>
                                        </p:attrNameLst>
                                      </p:cBhvr>
                                      <p:rCtr x="1224" y="-8657"/>
                                    </p:animMotion>
                                  </p:childTnLst>
                                </p:cTn>
                              </p:par>
                              <p:par>
                                <p:cTn id="61" presetID="1" presetClass="entr" presetSubtype="0" fill="hold" grpId="0" nodeType="withEffect">
                                  <p:stCondLst>
                                    <p:cond delay="1350"/>
                                  </p:stCondLst>
                                  <p:childTnLst>
                                    <p:set>
                                      <p:cBhvr>
                                        <p:cTn id="62" dur="1" fill="hold">
                                          <p:stCondLst>
                                            <p:cond delay="0"/>
                                          </p:stCondLst>
                                        </p:cTn>
                                        <p:tgtEl>
                                          <p:spTgt spid="117"/>
                                        </p:tgtEl>
                                        <p:attrNameLst>
                                          <p:attrName>style.visibility</p:attrName>
                                        </p:attrNameLst>
                                      </p:cBhvr>
                                      <p:to>
                                        <p:strVal val="visible"/>
                                      </p:to>
                                    </p:set>
                                  </p:childTnLst>
                                </p:cTn>
                              </p:par>
                              <p:par>
                                <p:cTn id="63" presetID="37" presetClass="path" presetSubtype="0" repeatCount="indefinite" fill="hold" grpId="1" nodeType="withEffect">
                                  <p:stCondLst>
                                    <p:cond delay="1350"/>
                                  </p:stCondLst>
                                  <p:childTnLst>
                                    <p:animMotion origin="layout" path="M 0.06953 0.15961 C 0.05156 0.1456 -0.00039 0.09699 -0.00039 -0.01389 " pathEditMode="relative" rAng="0" ptsTypes="AA">
                                      <p:cBhvr>
                                        <p:cTn id="64" dur="1500" fill="hold"/>
                                        <p:tgtEl>
                                          <p:spTgt spid="117"/>
                                        </p:tgtEl>
                                        <p:attrNameLst>
                                          <p:attrName>ppt_x</p:attrName>
                                          <p:attrName>ppt_y</p:attrName>
                                        </p:attrNameLst>
                                      </p:cBhvr>
                                      <p:rCtr x="-3496" y="-8681"/>
                                    </p:animMotion>
                                  </p:childTnLst>
                                </p:cTn>
                              </p:par>
                              <p:par>
                                <p:cTn id="65" presetID="1" presetClass="entr" presetSubtype="0" fill="hold" grpId="0" nodeType="withEffect">
                                  <p:stCondLst>
                                    <p:cond delay="1400"/>
                                  </p:stCondLst>
                                  <p:childTnLst>
                                    <p:set>
                                      <p:cBhvr>
                                        <p:cTn id="66" dur="1" fill="hold">
                                          <p:stCondLst>
                                            <p:cond delay="0"/>
                                          </p:stCondLst>
                                        </p:cTn>
                                        <p:tgtEl>
                                          <p:spTgt spid="40"/>
                                        </p:tgtEl>
                                        <p:attrNameLst>
                                          <p:attrName>style.visibility</p:attrName>
                                        </p:attrNameLst>
                                      </p:cBhvr>
                                      <p:to>
                                        <p:strVal val="visible"/>
                                      </p:to>
                                    </p:set>
                                  </p:childTnLst>
                                </p:cTn>
                              </p:par>
                              <p:par>
                                <p:cTn id="67" presetID="37" presetClass="path" presetSubtype="0" repeatCount="indefinite" fill="hold" grpId="1" nodeType="withEffect">
                                  <p:stCondLst>
                                    <p:cond delay="1400"/>
                                  </p:stCondLst>
                                  <p:childTnLst>
                                    <p:animMotion origin="layout" path="M -0.06537 0.0912 C -0.00905 0.06563 0.01237 -0.0272 0.01256 -0.07975 " pathEditMode="relative" rAng="0" ptsTypes="AA">
                                      <p:cBhvr>
                                        <p:cTn id="68" dur="1250" fill="hold"/>
                                        <p:tgtEl>
                                          <p:spTgt spid="40"/>
                                        </p:tgtEl>
                                        <p:attrNameLst>
                                          <p:attrName>ppt_x</p:attrName>
                                          <p:attrName>ppt_y</p:attrName>
                                        </p:attrNameLst>
                                      </p:cBhvr>
                                      <p:rCtr x="3893" y="-8553"/>
                                    </p:animMotion>
                                  </p:childTnLst>
                                </p:cTn>
                              </p:par>
                              <p:par>
                                <p:cTn id="69" presetID="1" presetClass="entr" presetSubtype="0" fill="hold" grpId="0" nodeType="withEffect">
                                  <p:stCondLst>
                                    <p:cond delay="1450"/>
                                  </p:stCondLst>
                                  <p:childTnLst>
                                    <p:set>
                                      <p:cBhvr>
                                        <p:cTn id="70" dur="1" fill="hold">
                                          <p:stCondLst>
                                            <p:cond delay="0"/>
                                          </p:stCondLst>
                                        </p:cTn>
                                        <p:tgtEl>
                                          <p:spTgt spid="118"/>
                                        </p:tgtEl>
                                        <p:attrNameLst>
                                          <p:attrName>style.visibility</p:attrName>
                                        </p:attrNameLst>
                                      </p:cBhvr>
                                      <p:to>
                                        <p:strVal val="visible"/>
                                      </p:to>
                                    </p:set>
                                  </p:childTnLst>
                                </p:cTn>
                              </p:par>
                              <p:par>
                                <p:cTn id="71" presetID="37" presetClass="path" presetSubtype="0" repeatCount="indefinite" fill="hold" grpId="1" nodeType="withEffect">
                                  <p:stCondLst>
                                    <p:cond delay="1450"/>
                                  </p:stCondLst>
                                  <p:childTnLst>
                                    <p:animMotion origin="layout" path="M -0.03724 0.05267 C 0.00677 0.01841 0.0222 -0.06423 0.02239 -0.11574 " pathEditMode="relative" rAng="0" ptsTypes="AA">
                                      <p:cBhvr>
                                        <p:cTn id="72" dur="1750" fill="hold"/>
                                        <p:tgtEl>
                                          <p:spTgt spid="118"/>
                                        </p:tgtEl>
                                        <p:attrNameLst>
                                          <p:attrName>ppt_x</p:attrName>
                                          <p:attrName>ppt_y</p:attrName>
                                        </p:attrNameLst>
                                      </p:cBhvr>
                                      <p:rCtr x="2982" y="-8426"/>
                                    </p:animMotion>
                                  </p:childTnLst>
                                </p:cTn>
                              </p:par>
                              <p:par>
                                <p:cTn id="73" presetID="1" presetClass="entr" presetSubtype="0" fill="hold" grpId="0" nodeType="withEffect">
                                  <p:stCondLst>
                                    <p:cond delay="1500"/>
                                  </p:stCondLst>
                                  <p:childTnLst>
                                    <p:set>
                                      <p:cBhvr>
                                        <p:cTn id="74" dur="1" fill="hold">
                                          <p:stCondLst>
                                            <p:cond delay="0"/>
                                          </p:stCondLst>
                                        </p:cTn>
                                        <p:tgtEl>
                                          <p:spTgt spid="116"/>
                                        </p:tgtEl>
                                        <p:attrNameLst>
                                          <p:attrName>style.visibility</p:attrName>
                                        </p:attrNameLst>
                                      </p:cBhvr>
                                      <p:to>
                                        <p:strVal val="visible"/>
                                      </p:to>
                                    </p:set>
                                  </p:childTnLst>
                                </p:cTn>
                              </p:par>
                              <p:par>
                                <p:cTn id="75" presetID="37" presetClass="path" presetSubtype="0" repeatCount="indefinite" fill="hold" grpId="1" nodeType="withEffect">
                                  <p:stCondLst>
                                    <p:cond delay="1500"/>
                                  </p:stCondLst>
                                  <p:childTnLst>
                                    <p:animMotion origin="layout" path="M -0.10085 0.16389 C -0.02624 0.14121 -0.00013 0.04352 0.00033 -0.00925 " pathEditMode="relative" rAng="0" ptsTypes="AA">
                                      <p:cBhvr>
                                        <p:cTn id="76" dur="1750" fill="hold"/>
                                        <p:tgtEl>
                                          <p:spTgt spid="116"/>
                                        </p:tgtEl>
                                        <p:attrNameLst>
                                          <p:attrName>ppt_x</p:attrName>
                                          <p:attrName>ppt_y</p:attrName>
                                        </p:attrNameLst>
                                      </p:cBhvr>
                                      <p:rCtr x="5059" y="-8657"/>
                                    </p:animMotion>
                                  </p:childTnLst>
                                </p:cTn>
                              </p:par>
                              <p:par>
                                <p:cTn id="77" presetID="1" presetClass="entr" presetSubtype="0" fill="hold" grpId="0" nodeType="withEffect">
                                  <p:stCondLst>
                                    <p:cond delay="1550"/>
                                  </p:stCondLst>
                                  <p:childTnLst>
                                    <p:set>
                                      <p:cBhvr>
                                        <p:cTn id="78" dur="1" fill="hold">
                                          <p:stCondLst>
                                            <p:cond delay="0"/>
                                          </p:stCondLst>
                                        </p:cTn>
                                        <p:tgtEl>
                                          <p:spTgt spid="26"/>
                                        </p:tgtEl>
                                        <p:attrNameLst>
                                          <p:attrName>style.visibility</p:attrName>
                                        </p:attrNameLst>
                                      </p:cBhvr>
                                      <p:to>
                                        <p:strVal val="visible"/>
                                      </p:to>
                                    </p:set>
                                  </p:childTnLst>
                                </p:cTn>
                              </p:par>
                              <p:par>
                                <p:cTn id="79" presetID="37" presetClass="path" presetSubtype="0" repeatCount="indefinite" fill="hold" grpId="1" nodeType="withEffect">
                                  <p:stCondLst>
                                    <p:cond delay="1550"/>
                                  </p:stCondLst>
                                  <p:childTnLst>
                                    <p:animMotion origin="layout" path="M -0.08203 0.06436 C 0.00352 0.04873 0.03021 -0.05821 0.03034 -0.11273 " pathEditMode="relative" rAng="0" ptsTypes="AA">
                                      <p:cBhvr>
                                        <p:cTn id="80" dur="1750" fill="hold"/>
                                        <p:tgtEl>
                                          <p:spTgt spid="26"/>
                                        </p:tgtEl>
                                        <p:attrNameLst>
                                          <p:attrName>ppt_x</p:attrName>
                                          <p:attrName>ppt_y</p:attrName>
                                        </p:attrNameLst>
                                      </p:cBhvr>
                                      <p:rCtr x="5618" y="-8854"/>
                                    </p:animMotion>
                                  </p:childTnLst>
                                </p:cTn>
                              </p:par>
                              <p:par>
                                <p:cTn id="81" presetID="1" presetClass="entr" presetSubtype="0" fill="hold" grpId="0" nodeType="withEffect">
                                  <p:stCondLst>
                                    <p:cond delay="1600"/>
                                  </p:stCondLst>
                                  <p:childTnLst>
                                    <p:set>
                                      <p:cBhvr>
                                        <p:cTn id="82" dur="1" fill="hold">
                                          <p:stCondLst>
                                            <p:cond delay="0"/>
                                          </p:stCondLst>
                                        </p:cTn>
                                        <p:tgtEl>
                                          <p:spTgt spid="39"/>
                                        </p:tgtEl>
                                        <p:attrNameLst>
                                          <p:attrName>style.visibility</p:attrName>
                                        </p:attrNameLst>
                                      </p:cBhvr>
                                      <p:to>
                                        <p:strVal val="visible"/>
                                      </p:to>
                                    </p:set>
                                  </p:childTnLst>
                                </p:cTn>
                              </p:par>
                              <p:par>
                                <p:cTn id="83" presetID="37" presetClass="path" presetSubtype="0" repeatCount="indefinite" fill="hold" grpId="1" nodeType="withEffect">
                                  <p:stCondLst>
                                    <p:cond delay="1600"/>
                                  </p:stCondLst>
                                  <p:childTnLst>
                                    <p:animMotion origin="layout" path="M -0.01699 0.01794 C 0.02774 -0.01933 0.04245 -0.10278 0.04271 -0.15625 " pathEditMode="relative" rAng="0" ptsTypes="AA">
                                      <p:cBhvr>
                                        <p:cTn id="84" dur="1250" fill="hold"/>
                                        <p:tgtEl>
                                          <p:spTgt spid="39"/>
                                        </p:tgtEl>
                                        <p:attrNameLst>
                                          <p:attrName>ppt_x</p:attrName>
                                          <p:attrName>ppt_y</p:attrName>
                                        </p:attrNameLst>
                                      </p:cBhvr>
                                      <p:rCtr x="2982" y="-8715"/>
                                    </p:animMotion>
                                  </p:childTnLst>
                                </p:cTn>
                              </p:par>
                              <p:par>
                                <p:cTn id="85" presetID="1" presetClass="entr" presetSubtype="0" fill="hold" grpId="0" nodeType="withEffect">
                                  <p:stCondLst>
                                    <p:cond delay="1650"/>
                                  </p:stCondLst>
                                  <p:childTnLst>
                                    <p:set>
                                      <p:cBhvr>
                                        <p:cTn id="86" dur="1" fill="hold">
                                          <p:stCondLst>
                                            <p:cond delay="0"/>
                                          </p:stCondLst>
                                        </p:cTn>
                                        <p:tgtEl>
                                          <p:spTgt spid="169"/>
                                        </p:tgtEl>
                                        <p:attrNameLst>
                                          <p:attrName>style.visibility</p:attrName>
                                        </p:attrNameLst>
                                      </p:cBhvr>
                                      <p:to>
                                        <p:strVal val="visible"/>
                                      </p:to>
                                    </p:set>
                                  </p:childTnLst>
                                </p:cTn>
                              </p:par>
                              <p:par>
                                <p:cTn id="87" presetID="37" presetClass="path" presetSubtype="0" repeatCount="indefinite" fill="hold" grpId="1" nodeType="withEffect">
                                  <p:stCondLst>
                                    <p:cond delay="1650"/>
                                  </p:stCondLst>
                                  <p:childTnLst>
                                    <p:animMotion origin="layout" path="M -0.06719 0.1206 C -0.03562 0.10555 0.00625 0.03009 0.00455 -0.05301 " pathEditMode="relative" rAng="0" ptsTypes="AA">
                                      <p:cBhvr>
                                        <p:cTn id="88" dur="2000" fill="hold"/>
                                        <p:tgtEl>
                                          <p:spTgt spid="169"/>
                                        </p:tgtEl>
                                        <p:attrNameLst>
                                          <p:attrName>ppt_x</p:attrName>
                                          <p:attrName>ppt_y</p:attrName>
                                        </p:attrNameLst>
                                      </p:cBhvr>
                                      <p:rCtr x="3587" y="-8681"/>
                                    </p:animMotion>
                                  </p:childTnLst>
                                </p:cTn>
                              </p:par>
                              <p:par>
                                <p:cTn id="89" presetID="1" presetClass="entr" presetSubtype="0" fill="hold" grpId="0" nodeType="withEffect">
                                  <p:stCondLst>
                                    <p:cond delay="1700"/>
                                  </p:stCondLst>
                                  <p:childTnLst>
                                    <p:set>
                                      <p:cBhvr>
                                        <p:cTn id="90" dur="1" fill="hold">
                                          <p:stCondLst>
                                            <p:cond delay="0"/>
                                          </p:stCondLst>
                                        </p:cTn>
                                        <p:tgtEl>
                                          <p:spTgt spid="170"/>
                                        </p:tgtEl>
                                        <p:attrNameLst>
                                          <p:attrName>style.visibility</p:attrName>
                                        </p:attrNameLst>
                                      </p:cBhvr>
                                      <p:to>
                                        <p:strVal val="visible"/>
                                      </p:to>
                                    </p:set>
                                  </p:childTnLst>
                                </p:cTn>
                              </p:par>
                              <p:par>
                                <p:cTn id="91" presetID="37" presetClass="path" presetSubtype="0" repeatCount="indefinite" fill="hold" grpId="1" nodeType="withEffect">
                                  <p:stCondLst>
                                    <p:cond delay="1700"/>
                                  </p:stCondLst>
                                  <p:childTnLst>
                                    <p:animMotion origin="layout" path="M 0.039 0.09977 C 0.02058 0.08217 -0.00514 0.02014 -0.0067 -0.07442 " pathEditMode="relative" rAng="0" ptsTypes="AA">
                                      <p:cBhvr>
                                        <p:cTn id="92" dur="1500" fill="hold"/>
                                        <p:tgtEl>
                                          <p:spTgt spid="170"/>
                                        </p:tgtEl>
                                        <p:attrNameLst>
                                          <p:attrName>ppt_x</p:attrName>
                                          <p:attrName>ppt_y</p:attrName>
                                        </p:attrNameLst>
                                      </p:cBhvr>
                                      <p:rCtr x="-2285" y="-8715"/>
                                    </p:animMotion>
                                  </p:childTnLst>
                                </p:cTn>
                              </p:par>
                              <p:par>
                                <p:cTn id="93" presetID="1" presetClass="entr" presetSubtype="0" fill="hold" grpId="0" nodeType="withEffect">
                                  <p:stCondLst>
                                    <p:cond delay="2250"/>
                                  </p:stCondLst>
                                  <p:childTnLst>
                                    <p:set>
                                      <p:cBhvr>
                                        <p:cTn id="94" dur="1" fill="hold">
                                          <p:stCondLst>
                                            <p:cond delay="0"/>
                                          </p:stCondLst>
                                        </p:cTn>
                                        <p:tgtEl>
                                          <p:spTgt spid="31"/>
                                        </p:tgtEl>
                                        <p:attrNameLst>
                                          <p:attrName>style.visibility</p:attrName>
                                        </p:attrNameLst>
                                      </p:cBhvr>
                                      <p:to>
                                        <p:strVal val="visible"/>
                                      </p:to>
                                    </p:set>
                                  </p:childTnLst>
                                </p:cTn>
                              </p:par>
                              <p:par>
                                <p:cTn id="95" presetID="37" presetClass="path" presetSubtype="0" repeatCount="indefinite" fill="hold" grpId="1" nodeType="withEffect">
                                  <p:stCondLst>
                                    <p:cond delay="2250"/>
                                  </p:stCondLst>
                                  <p:childTnLst>
                                    <p:animMotion origin="layout" path="M -0.01908 0.03067 C -0.01361 0.00741 0.01543 1.11111E-6 0.0153 -0.05845 " pathEditMode="relative" rAng="0" ptsTypes="AA">
                                      <p:cBhvr>
                                        <p:cTn id="96" dur="1000" fill="hold"/>
                                        <p:tgtEl>
                                          <p:spTgt spid="31"/>
                                        </p:tgtEl>
                                        <p:attrNameLst>
                                          <p:attrName>ppt_x</p:attrName>
                                          <p:attrName>ppt_y</p:attrName>
                                        </p:attrNameLst>
                                      </p:cBhvr>
                                      <p:rCtr x="1719" y="-4456"/>
                                    </p:animMotion>
                                  </p:childTnLst>
                                </p:cTn>
                              </p:par>
                              <p:par>
                                <p:cTn id="97" presetID="1" presetClass="entr" presetSubtype="0" fill="hold" grpId="0" nodeType="withEffect">
                                  <p:stCondLst>
                                    <p:cond delay="2300"/>
                                  </p:stCondLst>
                                  <p:childTnLst>
                                    <p:set>
                                      <p:cBhvr>
                                        <p:cTn id="98" dur="1" fill="hold">
                                          <p:stCondLst>
                                            <p:cond delay="0"/>
                                          </p:stCondLst>
                                        </p:cTn>
                                        <p:tgtEl>
                                          <p:spTgt spid="29"/>
                                        </p:tgtEl>
                                        <p:attrNameLst>
                                          <p:attrName>style.visibility</p:attrName>
                                        </p:attrNameLst>
                                      </p:cBhvr>
                                      <p:to>
                                        <p:strVal val="visible"/>
                                      </p:to>
                                    </p:set>
                                  </p:childTnLst>
                                </p:cTn>
                              </p:par>
                              <p:par>
                                <p:cTn id="99" presetID="37" presetClass="path" presetSubtype="0" repeatCount="indefinite" fill="hold" grpId="1" nodeType="withEffect">
                                  <p:stCondLst>
                                    <p:cond delay="2300"/>
                                  </p:stCondLst>
                                  <p:childTnLst>
                                    <p:animMotion origin="layout" path="M 0.03587 0.03947 C 0.03587 0.00857 -0.03288 -0.00138 -0.03288 -0.05266 " pathEditMode="relative" rAng="0" ptsTypes="AA">
                                      <p:cBhvr>
                                        <p:cTn id="100" dur="1000" fill="hold"/>
                                        <p:tgtEl>
                                          <p:spTgt spid="29"/>
                                        </p:tgtEl>
                                        <p:attrNameLst>
                                          <p:attrName>ppt_x</p:attrName>
                                          <p:attrName>ppt_y</p:attrName>
                                        </p:attrNameLst>
                                      </p:cBhvr>
                                      <p:rCtr x="-3438" y="-4606"/>
                                    </p:animMotion>
                                  </p:childTnLst>
                                </p:cTn>
                              </p:par>
                              <p:par>
                                <p:cTn id="101" presetID="1" presetClass="entr" presetSubtype="0" fill="hold" grpId="0" nodeType="withEffect">
                                  <p:stCondLst>
                                    <p:cond delay="2350"/>
                                  </p:stCondLst>
                                  <p:childTnLst>
                                    <p:set>
                                      <p:cBhvr>
                                        <p:cTn id="102" dur="1" fill="hold">
                                          <p:stCondLst>
                                            <p:cond delay="0"/>
                                          </p:stCondLst>
                                        </p:cTn>
                                        <p:tgtEl>
                                          <p:spTgt spid="37"/>
                                        </p:tgtEl>
                                        <p:attrNameLst>
                                          <p:attrName>style.visibility</p:attrName>
                                        </p:attrNameLst>
                                      </p:cBhvr>
                                      <p:to>
                                        <p:strVal val="visible"/>
                                      </p:to>
                                    </p:set>
                                  </p:childTnLst>
                                </p:cTn>
                              </p:par>
                              <p:par>
                                <p:cTn id="103" presetID="42" presetClass="path" presetSubtype="0" repeatCount="indefinite" fill="hold" grpId="1" nodeType="withEffect">
                                  <p:stCondLst>
                                    <p:cond delay="2350"/>
                                  </p:stCondLst>
                                  <p:childTnLst>
                                    <p:animMotion origin="layout" path="M 4.47917E-6 1.66667E-6 L 4.47917E-6 0.08715 " pathEditMode="relative" rAng="0" ptsTypes="AA">
                                      <p:cBhvr>
                                        <p:cTn id="104" dur="1000" spd="-100000" fill="hold"/>
                                        <p:tgtEl>
                                          <p:spTgt spid="37"/>
                                        </p:tgtEl>
                                        <p:attrNameLst>
                                          <p:attrName>ppt_x</p:attrName>
                                          <p:attrName>ppt_y</p:attrName>
                                        </p:attrNameLst>
                                      </p:cBhvr>
                                      <p:rCtr x="0" y="4352"/>
                                    </p:animMotion>
                                  </p:childTnLst>
                                </p:cTn>
                              </p:par>
                              <p:par>
                                <p:cTn id="105" presetID="1" presetClass="entr" presetSubtype="0" fill="hold" grpId="0" nodeType="withEffect">
                                  <p:stCondLst>
                                    <p:cond delay="2400"/>
                                  </p:stCondLst>
                                  <p:childTnLst>
                                    <p:set>
                                      <p:cBhvr>
                                        <p:cTn id="106" dur="1" fill="hold">
                                          <p:stCondLst>
                                            <p:cond delay="0"/>
                                          </p:stCondLst>
                                        </p:cTn>
                                        <p:tgtEl>
                                          <p:spTgt spid="127"/>
                                        </p:tgtEl>
                                        <p:attrNameLst>
                                          <p:attrName>style.visibility</p:attrName>
                                        </p:attrNameLst>
                                      </p:cBhvr>
                                      <p:to>
                                        <p:strVal val="visible"/>
                                      </p:to>
                                    </p:set>
                                  </p:childTnLst>
                                </p:cTn>
                              </p:par>
                              <p:par>
                                <p:cTn id="107" presetID="37" presetClass="path" presetSubtype="0" repeatCount="indefinite" fill="hold" grpId="1" nodeType="withEffect">
                                  <p:stCondLst>
                                    <p:cond delay="2400"/>
                                  </p:stCondLst>
                                  <p:childTnLst>
                                    <p:animMotion origin="layout" path="M 0.03112 0.064 C 0.03059 0.03565 -0.00293 0.03322 -0.00378 -0.03125 " pathEditMode="relative" rAng="0" ptsTypes="AA">
                                      <p:cBhvr>
                                        <p:cTn id="108" dur="1000" fill="hold"/>
                                        <p:tgtEl>
                                          <p:spTgt spid="127"/>
                                        </p:tgtEl>
                                        <p:attrNameLst>
                                          <p:attrName>ppt_x</p:attrName>
                                          <p:attrName>ppt_y</p:attrName>
                                        </p:attrNameLst>
                                      </p:cBhvr>
                                      <p:rCtr x="-1745" y="-4769"/>
                                    </p:animMotion>
                                  </p:childTnLst>
                                </p:cTn>
                              </p:par>
                              <p:par>
                                <p:cTn id="109" presetID="1" presetClass="entr" presetSubtype="0" fill="hold" grpId="0" nodeType="withEffect">
                                  <p:stCondLst>
                                    <p:cond delay="2450"/>
                                  </p:stCondLst>
                                  <p:childTnLst>
                                    <p:set>
                                      <p:cBhvr>
                                        <p:cTn id="110" dur="1" fill="hold">
                                          <p:stCondLst>
                                            <p:cond delay="0"/>
                                          </p:stCondLst>
                                        </p:cTn>
                                        <p:tgtEl>
                                          <p:spTgt spid="21"/>
                                        </p:tgtEl>
                                        <p:attrNameLst>
                                          <p:attrName>style.visibility</p:attrName>
                                        </p:attrNameLst>
                                      </p:cBhvr>
                                      <p:to>
                                        <p:strVal val="visible"/>
                                      </p:to>
                                    </p:set>
                                  </p:childTnLst>
                                </p:cTn>
                              </p:par>
                              <p:par>
                                <p:cTn id="111" presetID="37" presetClass="path" presetSubtype="0" repeatCount="indefinite" fill="hold" grpId="1" nodeType="withEffect">
                                  <p:stCondLst>
                                    <p:cond delay="2450"/>
                                  </p:stCondLst>
                                  <p:childTnLst>
                                    <p:animMotion origin="layout" path="M -0.05605 0.05614 C -0.05605 0.03102 0.01172 0.01713 0.01231 -0.03368 " pathEditMode="relative" rAng="0" ptsTypes="AA">
                                      <p:cBhvr>
                                        <p:cTn id="112" dur="1000" fill="hold"/>
                                        <p:tgtEl>
                                          <p:spTgt spid="21"/>
                                        </p:tgtEl>
                                        <p:attrNameLst>
                                          <p:attrName>ppt_x</p:attrName>
                                          <p:attrName>ppt_y</p:attrName>
                                        </p:attrNameLst>
                                      </p:cBhvr>
                                      <p:rCtr x="3418" y="-4491"/>
                                    </p:animMotion>
                                  </p:childTnLst>
                                </p:cTn>
                              </p:par>
                              <p:par>
                                <p:cTn id="113" presetID="1" presetClass="entr" presetSubtype="0" fill="hold" grpId="0" nodeType="withEffect">
                                  <p:stCondLst>
                                    <p:cond delay="3050"/>
                                  </p:stCondLst>
                                  <p:childTnLst>
                                    <p:set>
                                      <p:cBhvr>
                                        <p:cTn id="114" dur="1" fill="hold">
                                          <p:stCondLst>
                                            <p:cond delay="0"/>
                                          </p:stCondLst>
                                        </p:cTn>
                                        <p:tgtEl>
                                          <p:spTgt spid="128"/>
                                        </p:tgtEl>
                                        <p:attrNameLst>
                                          <p:attrName>style.visibility</p:attrName>
                                        </p:attrNameLst>
                                      </p:cBhvr>
                                      <p:to>
                                        <p:strVal val="visible"/>
                                      </p:to>
                                    </p:set>
                                  </p:childTnLst>
                                </p:cTn>
                              </p:par>
                              <p:par>
                                <p:cTn id="115" presetID="37" presetClass="path" presetSubtype="0" repeatCount="indefinite" fill="hold" grpId="1" nodeType="withEffect">
                                  <p:stCondLst>
                                    <p:cond delay="3050"/>
                                  </p:stCondLst>
                                  <p:childTnLst>
                                    <p:animMotion origin="layout" path="M 0.01843 0.03565 C 0.0179 0.00729 -0.01562 0.00486 -0.01647 -0.0596 " pathEditMode="relative" rAng="0" ptsTypes="AA">
                                      <p:cBhvr>
                                        <p:cTn id="116" dur="1150" fill="hold"/>
                                        <p:tgtEl>
                                          <p:spTgt spid="128"/>
                                        </p:tgtEl>
                                        <p:attrNameLst>
                                          <p:attrName>ppt_x</p:attrName>
                                          <p:attrName>ppt_y</p:attrName>
                                        </p:attrNameLst>
                                      </p:cBhvr>
                                      <p:rCtr x="-1745" y="-4769"/>
                                    </p:animMotion>
                                  </p:childTnLst>
                                </p:cTn>
                              </p:par>
                              <p:par>
                                <p:cTn id="117" presetID="1" presetClass="entr" presetSubtype="0" fill="hold" grpId="0" nodeType="withEffect">
                                  <p:stCondLst>
                                    <p:cond delay="3000"/>
                                  </p:stCondLst>
                                  <p:childTnLst>
                                    <p:set>
                                      <p:cBhvr>
                                        <p:cTn id="118" dur="1" fill="hold">
                                          <p:stCondLst>
                                            <p:cond delay="0"/>
                                          </p:stCondLst>
                                        </p:cTn>
                                        <p:tgtEl>
                                          <p:spTgt spid="171"/>
                                        </p:tgtEl>
                                        <p:attrNameLst>
                                          <p:attrName>style.visibility</p:attrName>
                                        </p:attrNameLst>
                                      </p:cBhvr>
                                      <p:to>
                                        <p:strVal val="visible"/>
                                      </p:to>
                                    </p:set>
                                  </p:childTnLst>
                                </p:cTn>
                              </p:par>
                              <p:par>
                                <p:cTn id="119" presetID="37" presetClass="path" presetSubtype="0" repeatCount="indefinite" fill="hold" grpId="1" nodeType="withEffect">
                                  <p:stCondLst>
                                    <p:cond delay="3000"/>
                                  </p:stCondLst>
                                  <p:childTnLst>
                                    <p:animMotion origin="layout" path="M -0.05605 0.05614 C -0.05605 0.03102 0.01172 0.01713 0.01231 -0.03368 " pathEditMode="relative" rAng="0" ptsTypes="AA">
                                      <p:cBhvr>
                                        <p:cTn id="120" dur="1100" fill="hold"/>
                                        <p:tgtEl>
                                          <p:spTgt spid="171"/>
                                        </p:tgtEl>
                                        <p:attrNameLst>
                                          <p:attrName>ppt_x</p:attrName>
                                          <p:attrName>ppt_y</p:attrName>
                                        </p:attrNameLst>
                                      </p:cBhvr>
                                      <p:rCtr x="3418" y="-4491"/>
                                    </p:animMotion>
                                  </p:childTnLst>
                                </p:cTn>
                              </p:par>
                              <p:par>
                                <p:cTn id="121" presetID="1" presetClass="entr" presetSubtype="0" fill="hold" grpId="0" nodeType="withEffect">
                                  <p:stCondLst>
                                    <p:cond delay="3250"/>
                                  </p:stCondLst>
                                  <p:childTnLst>
                                    <p:set>
                                      <p:cBhvr>
                                        <p:cTn id="122" dur="1" fill="hold">
                                          <p:stCondLst>
                                            <p:cond delay="0"/>
                                          </p:stCondLst>
                                        </p:cTn>
                                        <p:tgtEl>
                                          <p:spTgt spid="27"/>
                                        </p:tgtEl>
                                        <p:attrNameLst>
                                          <p:attrName>style.visibility</p:attrName>
                                        </p:attrNameLst>
                                      </p:cBhvr>
                                      <p:to>
                                        <p:strVal val="visible"/>
                                      </p:to>
                                    </p:set>
                                  </p:childTnLst>
                                </p:cTn>
                              </p:par>
                              <p:par>
                                <p:cTn id="123" presetID="42" presetClass="path" presetSubtype="0" repeatCount="indefinite" fill="hold" grpId="1" nodeType="withEffect">
                                  <p:stCondLst>
                                    <p:cond delay="3250"/>
                                  </p:stCondLst>
                                  <p:childTnLst>
                                    <p:animMotion origin="layout" path="M -1.77083E-6 -0.036 L -1.77083E-6 0.02951 " pathEditMode="relative" rAng="0" ptsTypes="AA">
                                      <p:cBhvr>
                                        <p:cTn id="124" dur="1000" spd="-100000" fill="hold"/>
                                        <p:tgtEl>
                                          <p:spTgt spid="27"/>
                                        </p:tgtEl>
                                        <p:attrNameLst>
                                          <p:attrName>ppt_x</p:attrName>
                                          <p:attrName>ppt_y</p:attrName>
                                        </p:attrNameLst>
                                      </p:cBhvr>
                                      <p:rCtr x="0" y="3275"/>
                                    </p:animMotion>
                                  </p:childTnLst>
                                </p:cTn>
                              </p:par>
                              <p:par>
                                <p:cTn id="125" presetID="1" presetClass="entr" presetSubtype="0" fill="hold" grpId="0" nodeType="withEffect">
                                  <p:stCondLst>
                                    <p:cond delay="3300"/>
                                  </p:stCondLst>
                                  <p:childTnLst>
                                    <p:set>
                                      <p:cBhvr>
                                        <p:cTn id="126" dur="1" fill="hold">
                                          <p:stCondLst>
                                            <p:cond delay="0"/>
                                          </p:stCondLst>
                                        </p:cTn>
                                        <p:tgtEl>
                                          <p:spTgt spid="35"/>
                                        </p:tgtEl>
                                        <p:attrNameLst>
                                          <p:attrName>style.visibility</p:attrName>
                                        </p:attrNameLst>
                                      </p:cBhvr>
                                      <p:to>
                                        <p:strVal val="visible"/>
                                      </p:to>
                                    </p:set>
                                  </p:childTnLst>
                                </p:cTn>
                              </p:par>
                              <p:par>
                                <p:cTn id="127" presetID="42" presetClass="path" presetSubtype="0" repeatCount="indefinite" fill="hold" grpId="1" nodeType="withEffect">
                                  <p:stCondLst>
                                    <p:cond delay="3300"/>
                                  </p:stCondLst>
                                  <p:childTnLst>
                                    <p:animMotion origin="layout" path="M -2.91667E-6 -0.01088 L -2.91667E-6 0.05671 " pathEditMode="relative" rAng="0" ptsTypes="AA">
                                      <p:cBhvr>
                                        <p:cTn id="128" dur="750" spd="-100000" fill="hold"/>
                                        <p:tgtEl>
                                          <p:spTgt spid="35"/>
                                        </p:tgtEl>
                                        <p:attrNameLst>
                                          <p:attrName>ppt_x</p:attrName>
                                          <p:attrName>ppt_y</p:attrName>
                                        </p:attrNameLst>
                                      </p:cBhvr>
                                      <p:rCtr x="0" y="3380"/>
                                    </p:animMotion>
                                  </p:childTnLst>
                                </p:cTn>
                              </p:par>
                              <p:par>
                                <p:cTn id="129" presetID="1" presetClass="entr" presetSubtype="0" fill="hold" grpId="0" nodeType="withEffect">
                                  <p:stCondLst>
                                    <p:cond delay="3350"/>
                                  </p:stCondLst>
                                  <p:childTnLst>
                                    <p:set>
                                      <p:cBhvr>
                                        <p:cTn id="130" dur="1" fill="hold">
                                          <p:stCondLst>
                                            <p:cond delay="0"/>
                                          </p:stCondLst>
                                        </p:cTn>
                                        <p:tgtEl>
                                          <p:spTgt spid="173"/>
                                        </p:tgtEl>
                                        <p:attrNameLst>
                                          <p:attrName>style.visibility</p:attrName>
                                        </p:attrNameLst>
                                      </p:cBhvr>
                                      <p:to>
                                        <p:strVal val="visible"/>
                                      </p:to>
                                    </p:set>
                                  </p:childTnLst>
                                </p:cTn>
                              </p:par>
                              <p:par>
                                <p:cTn id="131" presetID="42" presetClass="path" presetSubtype="0" repeatCount="indefinite" fill="hold" grpId="1" nodeType="withEffect">
                                  <p:stCondLst>
                                    <p:cond delay="3350"/>
                                  </p:stCondLst>
                                  <p:childTnLst>
                                    <p:animMotion origin="layout" path="M 1.45833E-6 -0.0206 L 1.45833E-6 0.04456 " pathEditMode="relative" rAng="0" ptsTypes="AA">
                                      <p:cBhvr>
                                        <p:cTn id="132" dur="850" spd="-100000" fill="hold"/>
                                        <p:tgtEl>
                                          <p:spTgt spid="173"/>
                                        </p:tgtEl>
                                        <p:attrNameLst>
                                          <p:attrName>ppt_x</p:attrName>
                                          <p:attrName>ppt_y</p:attrName>
                                        </p:attrNameLst>
                                      </p:cBhvr>
                                      <p:rCtr x="0" y="3252"/>
                                    </p:animMotion>
                                  </p:childTnLst>
                                </p:cTn>
                              </p:par>
                              <p:par>
                                <p:cTn id="133" presetID="1" presetClass="entr" presetSubtype="0" fill="hold" grpId="0" nodeType="withEffect">
                                  <p:stCondLst>
                                    <p:cond delay="3400"/>
                                  </p:stCondLst>
                                  <p:childTnLst>
                                    <p:set>
                                      <p:cBhvr>
                                        <p:cTn id="134" dur="1" fill="hold">
                                          <p:stCondLst>
                                            <p:cond delay="0"/>
                                          </p:stCondLst>
                                        </p:cTn>
                                        <p:tgtEl>
                                          <p:spTgt spid="174"/>
                                        </p:tgtEl>
                                        <p:attrNameLst>
                                          <p:attrName>style.visibility</p:attrName>
                                        </p:attrNameLst>
                                      </p:cBhvr>
                                      <p:to>
                                        <p:strVal val="visible"/>
                                      </p:to>
                                    </p:set>
                                  </p:childTnLst>
                                </p:cTn>
                              </p:par>
                              <p:par>
                                <p:cTn id="135" presetID="42" presetClass="path" presetSubtype="0" repeatCount="indefinite" fill="hold" grpId="1" nodeType="withEffect">
                                  <p:stCondLst>
                                    <p:cond delay="3400"/>
                                  </p:stCondLst>
                                  <p:childTnLst>
                                    <p:animMotion origin="layout" path="M -8.33333E-7 -0.04827 L -8.33333E-7 0.0169 " pathEditMode="relative" rAng="0" ptsTypes="AA">
                                      <p:cBhvr>
                                        <p:cTn id="136" dur="1000" spd="-100000" fill="hold"/>
                                        <p:tgtEl>
                                          <p:spTgt spid="174"/>
                                        </p:tgtEl>
                                        <p:attrNameLst>
                                          <p:attrName>ppt_x</p:attrName>
                                          <p:attrName>ppt_y</p:attrName>
                                        </p:attrNameLst>
                                      </p:cBhvr>
                                      <p:rCtr x="0" y="3252"/>
                                    </p:animMotion>
                                  </p:childTnLst>
                                </p:cTn>
                              </p:par>
                              <p:par>
                                <p:cTn id="137" presetID="1" presetClass="entr" presetSubtype="0" fill="hold" grpId="0" nodeType="withEffect">
                                  <p:stCondLst>
                                    <p:cond delay="3450"/>
                                  </p:stCondLst>
                                  <p:childTnLst>
                                    <p:set>
                                      <p:cBhvr>
                                        <p:cTn id="138" dur="1" fill="hold">
                                          <p:stCondLst>
                                            <p:cond delay="0"/>
                                          </p:stCondLst>
                                        </p:cTn>
                                        <p:tgtEl>
                                          <p:spTgt spid="25"/>
                                        </p:tgtEl>
                                        <p:attrNameLst>
                                          <p:attrName>style.visibility</p:attrName>
                                        </p:attrNameLst>
                                      </p:cBhvr>
                                      <p:to>
                                        <p:strVal val="visible"/>
                                      </p:to>
                                    </p:set>
                                  </p:childTnLst>
                                </p:cTn>
                              </p:par>
                              <p:par>
                                <p:cTn id="139" presetID="42" presetClass="path" presetSubtype="0" repeatCount="indefinite" fill="hold" grpId="1" nodeType="withEffect">
                                  <p:stCondLst>
                                    <p:cond delay="3450"/>
                                  </p:stCondLst>
                                  <p:childTnLst>
                                    <p:animMotion origin="layout" path="M 3.125E-7 -0.02303 L 3.125E-7 0.04213 " pathEditMode="relative" rAng="0" ptsTypes="AA">
                                      <p:cBhvr>
                                        <p:cTn id="140" dur="750" spd="-100000" fill="hold"/>
                                        <p:tgtEl>
                                          <p:spTgt spid="25"/>
                                        </p:tgtEl>
                                        <p:attrNameLst>
                                          <p:attrName>ppt_x</p:attrName>
                                          <p:attrName>ppt_y</p:attrName>
                                        </p:attrNameLst>
                                      </p:cBhvr>
                                      <p:rCtr x="0" y="3252"/>
                                    </p:animMotion>
                                  </p:childTnLst>
                                </p:cTn>
                              </p:par>
                              <p:par>
                                <p:cTn id="141" presetID="1" presetClass="entr" presetSubtype="0" fill="hold" grpId="0" nodeType="withEffect">
                                  <p:stCondLst>
                                    <p:cond delay="4250"/>
                                  </p:stCondLst>
                                  <p:childTnLst>
                                    <p:set>
                                      <p:cBhvr>
                                        <p:cTn id="142" dur="1" fill="hold">
                                          <p:stCondLst>
                                            <p:cond delay="0"/>
                                          </p:stCondLst>
                                        </p:cTn>
                                        <p:tgtEl>
                                          <p:spTgt spid="32"/>
                                        </p:tgtEl>
                                        <p:attrNameLst>
                                          <p:attrName>style.visibility</p:attrName>
                                        </p:attrNameLst>
                                      </p:cBhvr>
                                      <p:to>
                                        <p:strVal val="visible"/>
                                      </p:to>
                                    </p:set>
                                  </p:childTnLst>
                                </p:cTn>
                              </p:par>
                              <p:par>
                                <p:cTn id="143" presetID="42" presetClass="path" presetSubtype="0" repeatCount="indefinite" fill="hold" grpId="1" nodeType="withEffect">
                                  <p:stCondLst>
                                    <p:cond delay="4250"/>
                                  </p:stCondLst>
                                  <p:childTnLst>
                                    <p:animMotion origin="layout" path="M -1.77083E-6 -0.00868 L -1.77083E-6 0.05358 " pathEditMode="relative" rAng="0" ptsTypes="AA">
                                      <p:cBhvr>
                                        <p:cTn id="144" dur="800" spd="-100000" fill="hold"/>
                                        <p:tgtEl>
                                          <p:spTgt spid="32"/>
                                        </p:tgtEl>
                                        <p:attrNameLst>
                                          <p:attrName>ppt_x</p:attrName>
                                          <p:attrName>ppt_y</p:attrName>
                                        </p:attrNameLst>
                                      </p:cBhvr>
                                      <p:rCtr x="0" y="3113"/>
                                    </p:animMotion>
                                  </p:childTnLst>
                                </p:cTn>
                              </p:par>
                              <p:par>
                                <p:cTn id="145" presetID="1" presetClass="entr" presetSubtype="0" fill="hold" grpId="0" nodeType="withEffect">
                                  <p:stCondLst>
                                    <p:cond delay="4300"/>
                                  </p:stCondLst>
                                  <p:childTnLst>
                                    <p:set>
                                      <p:cBhvr>
                                        <p:cTn id="146" dur="1" fill="hold">
                                          <p:stCondLst>
                                            <p:cond delay="0"/>
                                          </p:stCondLst>
                                        </p:cTn>
                                        <p:tgtEl>
                                          <p:spTgt spid="16"/>
                                        </p:tgtEl>
                                        <p:attrNameLst>
                                          <p:attrName>style.visibility</p:attrName>
                                        </p:attrNameLst>
                                      </p:cBhvr>
                                      <p:to>
                                        <p:strVal val="visible"/>
                                      </p:to>
                                    </p:set>
                                  </p:childTnLst>
                                </p:cTn>
                              </p:par>
                              <p:par>
                                <p:cTn id="147" presetID="42" presetClass="path" presetSubtype="0" repeatCount="indefinite" fill="hold" grpId="1" nodeType="withEffect">
                                  <p:stCondLst>
                                    <p:cond delay="4300"/>
                                  </p:stCondLst>
                                  <p:childTnLst>
                                    <p:animMotion origin="layout" path="M 4.27083E-6 -0.03634 L 4.27083E-6 0.02604 " pathEditMode="relative" rAng="0" ptsTypes="AA">
                                      <p:cBhvr>
                                        <p:cTn id="148" dur="1000" spd="-100000" fill="hold"/>
                                        <p:tgtEl>
                                          <p:spTgt spid="16"/>
                                        </p:tgtEl>
                                        <p:attrNameLst>
                                          <p:attrName>ppt_x</p:attrName>
                                          <p:attrName>ppt_y</p:attrName>
                                        </p:attrNameLst>
                                      </p:cBhvr>
                                      <p:rCtr x="0" y="3113"/>
                                    </p:animMotion>
                                  </p:childTnLst>
                                </p:cTn>
                              </p:par>
                              <p:par>
                                <p:cTn id="149" presetID="1" presetClass="entr" presetSubtype="0" fill="hold" grpId="0" nodeType="withEffect">
                                  <p:stCondLst>
                                    <p:cond delay="4350"/>
                                  </p:stCondLst>
                                  <p:childTnLst>
                                    <p:set>
                                      <p:cBhvr>
                                        <p:cTn id="150" dur="1" fill="hold">
                                          <p:stCondLst>
                                            <p:cond delay="0"/>
                                          </p:stCondLst>
                                        </p:cTn>
                                        <p:tgtEl>
                                          <p:spTgt spid="34"/>
                                        </p:tgtEl>
                                        <p:attrNameLst>
                                          <p:attrName>style.visibility</p:attrName>
                                        </p:attrNameLst>
                                      </p:cBhvr>
                                      <p:to>
                                        <p:strVal val="visible"/>
                                      </p:to>
                                    </p:set>
                                  </p:childTnLst>
                                </p:cTn>
                              </p:par>
                              <p:par>
                                <p:cTn id="151" presetID="42" presetClass="path" presetSubtype="0" repeatCount="indefinite" fill="hold" grpId="1" nodeType="withEffect">
                                  <p:stCondLst>
                                    <p:cond delay="4350"/>
                                  </p:stCondLst>
                                  <p:childTnLst>
                                    <p:animMotion origin="layout" path="M -3.4375E-6 -0.04017 L -3.4375E-6 0.02175 " pathEditMode="relative" rAng="0" ptsTypes="AA">
                                      <p:cBhvr>
                                        <p:cTn id="152" dur="1200" spd="-100000" fill="hold"/>
                                        <p:tgtEl>
                                          <p:spTgt spid="34"/>
                                        </p:tgtEl>
                                        <p:attrNameLst>
                                          <p:attrName>ppt_x</p:attrName>
                                          <p:attrName>ppt_y</p:attrName>
                                        </p:attrNameLst>
                                      </p:cBhvr>
                                      <p:rCtr x="0" y="3090"/>
                                    </p:animMotion>
                                  </p:childTnLst>
                                </p:cTn>
                              </p:par>
                              <p:par>
                                <p:cTn id="153" presetID="1" presetClass="entr" presetSubtype="0" fill="hold" grpId="0" nodeType="withEffect">
                                  <p:stCondLst>
                                    <p:cond delay="4400"/>
                                  </p:stCondLst>
                                  <p:childTnLst>
                                    <p:set>
                                      <p:cBhvr>
                                        <p:cTn id="154" dur="1" fill="hold">
                                          <p:stCondLst>
                                            <p:cond delay="0"/>
                                          </p:stCondLst>
                                        </p:cTn>
                                        <p:tgtEl>
                                          <p:spTgt spid="178"/>
                                        </p:tgtEl>
                                        <p:attrNameLst>
                                          <p:attrName>style.visibility</p:attrName>
                                        </p:attrNameLst>
                                      </p:cBhvr>
                                      <p:to>
                                        <p:strVal val="visible"/>
                                      </p:to>
                                    </p:set>
                                  </p:childTnLst>
                                </p:cTn>
                              </p:par>
                              <p:par>
                                <p:cTn id="155" presetID="42" presetClass="path" presetSubtype="0" repeatCount="indefinite" fill="hold" grpId="1" nodeType="withEffect">
                                  <p:stCondLst>
                                    <p:cond delay="4400"/>
                                  </p:stCondLst>
                                  <p:childTnLst>
                                    <p:animMotion origin="layout" path="M 4.27083E-6 -0.03634 L 4.27083E-6 0.02604 " pathEditMode="relative" rAng="0" ptsTypes="AA">
                                      <p:cBhvr>
                                        <p:cTn id="156" dur="1000" spd="-100000" fill="hold"/>
                                        <p:tgtEl>
                                          <p:spTgt spid="178"/>
                                        </p:tgtEl>
                                        <p:attrNameLst>
                                          <p:attrName>ppt_x</p:attrName>
                                          <p:attrName>ppt_y</p:attrName>
                                        </p:attrNameLst>
                                      </p:cBhvr>
                                      <p:rCtr x="0" y="3113"/>
                                    </p:animMotion>
                                  </p:childTnLst>
                                </p:cTn>
                              </p:par>
                              <p:par>
                                <p:cTn id="157" presetID="1" presetClass="entr" presetSubtype="0" fill="hold" grpId="0" nodeType="withEffect">
                                  <p:stCondLst>
                                    <p:cond delay="4450"/>
                                  </p:stCondLst>
                                  <p:childTnLst>
                                    <p:set>
                                      <p:cBhvr>
                                        <p:cTn id="158" dur="1" fill="hold">
                                          <p:stCondLst>
                                            <p:cond delay="0"/>
                                          </p:stCondLst>
                                        </p:cTn>
                                        <p:tgtEl>
                                          <p:spTgt spid="179"/>
                                        </p:tgtEl>
                                        <p:attrNameLst>
                                          <p:attrName>style.visibility</p:attrName>
                                        </p:attrNameLst>
                                      </p:cBhvr>
                                      <p:to>
                                        <p:strVal val="visible"/>
                                      </p:to>
                                    </p:set>
                                  </p:childTnLst>
                                </p:cTn>
                              </p:par>
                              <p:par>
                                <p:cTn id="159" presetID="42" presetClass="path" presetSubtype="0" repeatCount="indefinite" fill="hold" grpId="1" nodeType="withEffect">
                                  <p:stCondLst>
                                    <p:cond delay="4450"/>
                                  </p:stCondLst>
                                  <p:childTnLst>
                                    <p:animMotion origin="layout" path="M -4.79167E-6 -0.00868 L -4.79167E-6 0.05358 " pathEditMode="relative" rAng="0" ptsTypes="AA">
                                      <p:cBhvr>
                                        <p:cTn id="160" dur="750" spd="-100000" fill="hold"/>
                                        <p:tgtEl>
                                          <p:spTgt spid="179"/>
                                        </p:tgtEl>
                                        <p:attrNameLst>
                                          <p:attrName>ppt_x</p:attrName>
                                          <p:attrName>ppt_y</p:attrName>
                                        </p:attrNameLst>
                                      </p:cBhvr>
                                      <p:rCtr x="0" y="3113"/>
                                    </p:animMotion>
                                  </p:childTnLst>
                                </p:cTn>
                              </p:par>
                              <p:par>
                                <p:cTn id="161" presetID="1" presetClass="entr" presetSubtype="0" fill="hold" grpId="0" nodeType="withEffect">
                                  <p:stCondLst>
                                    <p:cond delay="5050"/>
                                  </p:stCondLst>
                                  <p:childTnLst>
                                    <p:set>
                                      <p:cBhvr>
                                        <p:cTn id="162" dur="1" fill="hold">
                                          <p:stCondLst>
                                            <p:cond delay="0"/>
                                          </p:stCondLst>
                                        </p:cTn>
                                        <p:tgtEl>
                                          <p:spTgt spid="30"/>
                                        </p:tgtEl>
                                        <p:attrNameLst>
                                          <p:attrName>style.visibility</p:attrName>
                                        </p:attrNameLst>
                                      </p:cBhvr>
                                      <p:to>
                                        <p:strVal val="visible"/>
                                      </p:to>
                                    </p:set>
                                  </p:childTnLst>
                                </p:cTn>
                              </p:par>
                              <p:par>
                                <p:cTn id="163" presetID="42" presetClass="path" presetSubtype="0" repeatCount="indefinite" fill="hold" grpId="1" nodeType="withEffect">
                                  <p:stCondLst>
                                    <p:cond delay="5050"/>
                                  </p:stCondLst>
                                  <p:childTnLst>
                                    <p:animMotion origin="layout" path="M -1.77083E-6 -0.01274 L -1.77083E-6 0.12199 " pathEditMode="relative" rAng="0" ptsTypes="AA">
                                      <p:cBhvr>
                                        <p:cTn id="164" dur="1250" spd="-100000" fill="hold"/>
                                        <p:tgtEl>
                                          <p:spTgt spid="30"/>
                                        </p:tgtEl>
                                        <p:attrNameLst>
                                          <p:attrName>ppt_x</p:attrName>
                                          <p:attrName>ppt_y</p:attrName>
                                        </p:attrNameLst>
                                      </p:cBhvr>
                                      <p:rCtr x="0" y="6736"/>
                                    </p:animMotion>
                                  </p:childTnLst>
                                </p:cTn>
                              </p:par>
                              <p:par>
                                <p:cTn id="165" presetID="1" presetClass="entr" presetSubtype="0" fill="hold" grpId="0" nodeType="withEffect">
                                  <p:stCondLst>
                                    <p:cond delay="5100"/>
                                  </p:stCondLst>
                                  <p:childTnLst>
                                    <p:set>
                                      <p:cBhvr>
                                        <p:cTn id="166" dur="1" fill="hold">
                                          <p:stCondLst>
                                            <p:cond delay="0"/>
                                          </p:stCondLst>
                                        </p:cTn>
                                        <p:tgtEl>
                                          <p:spTgt spid="22"/>
                                        </p:tgtEl>
                                        <p:attrNameLst>
                                          <p:attrName>style.visibility</p:attrName>
                                        </p:attrNameLst>
                                      </p:cBhvr>
                                      <p:to>
                                        <p:strVal val="visible"/>
                                      </p:to>
                                    </p:set>
                                  </p:childTnLst>
                                </p:cTn>
                              </p:par>
                              <p:par>
                                <p:cTn id="167" presetID="42" presetClass="path" presetSubtype="0" repeatCount="indefinite" fill="hold" grpId="1" nodeType="withEffect">
                                  <p:stCondLst>
                                    <p:cond delay="5100"/>
                                  </p:stCondLst>
                                  <p:childTnLst>
                                    <p:animMotion origin="layout" path="M -4.58333E-6 -0.06991 L -4.58333E-6 0.06343 " pathEditMode="relative" rAng="0" ptsTypes="AA">
                                      <p:cBhvr>
                                        <p:cTn id="168" dur="1100" spd="-100000" fill="hold"/>
                                        <p:tgtEl>
                                          <p:spTgt spid="22"/>
                                        </p:tgtEl>
                                        <p:attrNameLst>
                                          <p:attrName>ppt_x</p:attrName>
                                          <p:attrName>ppt_y</p:attrName>
                                        </p:attrNameLst>
                                      </p:cBhvr>
                                      <p:rCtr x="0" y="6667"/>
                                    </p:animMotion>
                                  </p:childTnLst>
                                </p:cTn>
                              </p:par>
                              <p:par>
                                <p:cTn id="169" presetID="1" presetClass="entr" presetSubtype="0" fill="hold" grpId="0" nodeType="withEffect">
                                  <p:stCondLst>
                                    <p:cond delay="5150"/>
                                  </p:stCondLst>
                                  <p:childTnLst>
                                    <p:set>
                                      <p:cBhvr>
                                        <p:cTn id="170" dur="1" fill="hold">
                                          <p:stCondLst>
                                            <p:cond delay="0"/>
                                          </p:stCondLst>
                                        </p:cTn>
                                        <p:tgtEl>
                                          <p:spTgt spid="33"/>
                                        </p:tgtEl>
                                        <p:attrNameLst>
                                          <p:attrName>style.visibility</p:attrName>
                                        </p:attrNameLst>
                                      </p:cBhvr>
                                      <p:to>
                                        <p:strVal val="visible"/>
                                      </p:to>
                                    </p:set>
                                  </p:childTnLst>
                                </p:cTn>
                              </p:par>
                              <p:par>
                                <p:cTn id="171" presetID="42" presetClass="path" presetSubtype="0" repeatCount="indefinite" fill="hold" grpId="1" nodeType="withEffect">
                                  <p:stCondLst>
                                    <p:cond delay="5150"/>
                                  </p:stCondLst>
                                  <p:childTnLst>
                                    <p:animMotion origin="layout" path="M -8.33333E-7 -0.1125 L -8.33333E-7 0.0213 " pathEditMode="relative" rAng="0" ptsTypes="AA">
                                      <p:cBhvr>
                                        <p:cTn id="172" dur="1300" spd="-100000" fill="hold"/>
                                        <p:tgtEl>
                                          <p:spTgt spid="33"/>
                                        </p:tgtEl>
                                        <p:attrNameLst>
                                          <p:attrName>ppt_x</p:attrName>
                                          <p:attrName>ppt_y</p:attrName>
                                        </p:attrNameLst>
                                      </p:cBhvr>
                                      <p:rCtr x="0" y="6690"/>
                                    </p:animMotion>
                                  </p:childTnLst>
                                </p:cTn>
                              </p:par>
                              <p:par>
                                <p:cTn id="173" presetID="1" presetClass="entr" presetSubtype="0" fill="hold" grpId="0" nodeType="withEffect">
                                  <p:stCondLst>
                                    <p:cond delay="5200"/>
                                  </p:stCondLst>
                                  <p:childTnLst>
                                    <p:set>
                                      <p:cBhvr>
                                        <p:cTn id="174" dur="1" fill="hold">
                                          <p:stCondLst>
                                            <p:cond delay="0"/>
                                          </p:stCondLst>
                                        </p:cTn>
                                        <p:tgtEl>
                                          <p:spTgt spid="124"/>
                                        </p:tgtEl>
                                        <p:attrNameLst>
                                          <p:attrName>style.visibility</p:attrName>
                                        </p:attrNameLst>
                                      </p:cBhvr>
                                      <p:to>
                                        <p:strVal val="visible"/>
                                      </p:to>
                                    </p:set>
                                  </p:childTnLst>
                                </p:cTn>
                              </p:par>
                              <p:par>
                                <p:cTn id="175" presetID="42" presetClass="path" presetSubtype="0" repeatCount="indefinite" fill="hold" grpId="1" nodeType="withEffect">
                                  <p:stCondLst>
                                    <p:cond delay="5200"/>
                                  </p:stCondLst>
                                  <p:childTnLst>
                                    <p:animMotion origin="layout" path="M 1.66667E-6 -0.09792 L 1.66667E-6 0.03727 " pathEditMode="relative" rAng="0" ptsTypes="AA">
                                      <p:cBhvr>
                                        <p:cTn id="176" dur="1250" spd="-100000" fill="hold"/>
                                        <p:tgtEl>
                                          <p:spTgt spid="124"/>
                                        </p:tgtEl>
                                        <p:attrNameLst>
                                          <p:attrName>ppt_x</p:attrName>
                                          <p:attrName>ppt_y</p:attrName>
                                        </p:attrNameLst>
                                      </p:cBhvr>
                                      <p:rCtr x="0" y="6759"/>
                                    </p:animMotion>
                                  </p:childTnLst>
                                </p:cTn>
                              </p:par>
                              <p:par>
                                <p:cTn id="177" presetID="1" presetClass="entr" presetSubtype="0" fill="hold" grpId="0" nodeType="withEffect">
                                  <p:stCondLst>
                                    <p:cond delay="5250"/>
                                  </p:stCondLst>
                                  <p:childTnLst>
                                    <p:set>
                                      <p:cBhvr>
                                        <p:cTn id="178" dur="1" fill="hold">
                                          <p:stCondLst>
                                            <p:cond delay="0"/>
                                          </p:stCondLst>
                                        </p:cTn>
                                        <p:tgtEl>
                                          <p:spTgt spid="41"/>
                                        </p:tgtEl>
                                        <p:attrNameLst>
                                          <p:attrName>style.visibility</p:attrName>
                                        </p:attrNameLst>
                                      </p:cBhvr>
                                      <p:to>
                                        <p:strVal val="visible"/>
                                      </p:to>
                                    </p:set>
                                  </p:childTnLst>
                                </p:cTn>
                              </p:par>
                              <p:par>
                                <p:cTn id="179" presetID="42" presetClass="path" presetSubtype="0" repeatCount="indefinite" fill="hold" grpId="1" nodeType="withEffect">
                                  <p:stCondLst>
                                    <p:cond delay="5250"/>
                                  </p:stCondLst>
                                  <p:childTnLst>
                                    <p:animMotion origin="layout" path="M -2.91667E-6 -0.04039 L -2.91667E-6 0.09433 " pathEditMode="relative" rAng="0" ptsTypes="AA">
                                      <p:cBhvr>
                                        <p:cTn id="180" dur="1100" spd="-100000" fill="hold"/>
                                        <p:tgtEl>
                                          <p:spTgt spid="41"/>
                                        </p:tgtEl>
                                        <p:attrNameLst>
                                          <p:attrName>ppt_x</p:attrName>
                                          <p:attrName>ppt_y</p:attrName>
                                        </p:attrNameLst>
                                      </p:cBhvr>
                                      <p:rCtr x="0" y="6736"/>
                                    </p:animMotion>
                                  </p:childTnLst>
                                </p:cTn>
                              </p:par>
                              <p:par>
                                <p:cTn id="181" presetID="1" presetClass="entr" presetSubtype="0" fill="hold" grpId="0" nodeType="withEffect">
                                  <p:stCondLst>
                                    <p:cond delay="6450"/>
                                  </p:stCondLst>
                                  <p:childTnLst>
                                    <p:set>
                                      <p:cBhvr>
                                        <p:cTn id="182" dur="1" fill="hold">
                                          <p:stCondLst>
                                            <p:cond delay="0"/>
                                          </p:stCondLst>
                                        </p:cTn>
                                        <p:tgtEl>
                                          <p:spTgt spid="125"/>
                                        </p:tgtEl>
                                        <p:attrNameLst>
                                          <p:attrName>style.visibility</p:attrName>
                                        </p:attrNameLst>
                                      </p:cBhvr>
                                      <p:to>
                                        <p:strVal val="visible"/>
                                      </p:to>
                                    </p:set>
                                  </p:childTnLst>
                                </p:cTn>
                              </p:par>
                              <p:par>
                                <p:cTn id="183" presetID="42" presetClass="path" presetSubtype="0" repeatCount="indefinite" fill="hold" grpId="1" nodeType="withEffect">
                                  <p:stCondLst>
                                    <p:cond delay="6450"/>
                                  </p:stCondLst>
                                  <p:childTnLst>
                                    <p:animMotion origin="layout" path="M 1.66667E-6 -0.03391 L 1.66667E-6 0.10081 " pathEditMode="relative" rAng="0" ptsTypes="AA">
                                      <p:cBhvr>
                                        <p:cTn id="184" dur="1250" spd="-100000" fill="hold"/>
                                        <p:tgtEl>
                                          <p:spTgt spid="125"/>
                                        </p:tgtEl>
                                        <p:attrNameLst>
                                          <p:attrName>ppt_x</p:attrName>
                                          <p:attrName>ppt_y</p:attrName>
                                        </p:attrNameLst>
                                      </p:cBhvr>
                                      <p:rCtr x="0" y="6736"/>
                                    </p:animMotion>
                                  </p:childTnLst>
                                </p:cTn>
                              </p:par>
                              <p:par>
                                <p:cTn id="185" presetID="1" presetClass="entr" presetSubtype="0" fill="hold" grpId="0" nodeType="withEffect">
                                  <p:stCondLst>
                                    <p:cond delay="6500"/>
                                  </p:stCondLst>
                                  <p:childTnLst>
                                    <p:set>
                                      <p:cBhvr>
                                        <p:cTn id="186" dur="1" fill="hold">
                                          <p:stCondLst>
                                            <p:cond delay="0"/>
                                          </p:stCondLst>
                                        </p:cTn>
                                        <p:tgtEl>
                                          <p:spTgt spid="181"/>
                                        </p:tgtEl>
                                        <p:attrNameLst>
                                          <p:attrName>style.visibility</p:attrName>
                                        </p:attrNameLst>
                                      </p:cBhvr>
                                      <p:to>
                                        <p:strVal val="visible"/>
                                      </p:to>
                                    </p:set>
                                  </p:childTnLst>
                                </p:cTn>
                              </p:par>
                              <p:par>
                                <p:cTn id="187" presetID="42" presetClass="path" presetSubtype="0" repeatCount="indefinite" fill="hold" grpId="1" nodeType="withEffect">
                                  <p:stCondLst>
                                    <p:cond delay="6500"/>
                                  </p:stCondLst>
                                  <p:childTnLst>
                                    <p:animMotion origin="layout" path="M -1.77083E-6 -0.08496 L -1.77083E-6 0.0493 " pathEditMode="relative" rAng="0" ptsTypes="AA">
                                      <p:cBhvr>
                                        <p:cTn id="188" dur="1100" spd="-100000" fill="hold"/>
                                        <p:tgtEl>
                                          <p:spTgt spid="181"/>
                                        </p:tgtEl>
                                        <p:attrNameLst>
                                          <p:attrName>ppt_x</p:attrName>
                                          <p:attrName>ppt_y</p:attrName>
                                        </p:attrNameLst>
                                      </p:cBhvr>
                                      <p:rCtr x="0" y="6713"/>
                                    </p:animMotion>
                                  </p:childTnLst>
                                </p:cTn>
                              </p:par>
                              <p:par>
                                <p:cTn id="189" presetID="10" presetClass="entr" presetSubtype="0" fill="hold" grpId="0" nodeType="withEffect">
                                  <p:stCondLst>
                                    <p:cond delay="950"/>
                                  </p:stCondLst>
                                  <p:childTnLst>
                                    <p:set>
                                      <p:cBhvr>
                                        <p:cTn id="190" dur="1" fill="hold">
                                          <p:stCondLst>
                                            <p:cond delay="0"/>
                                          </p:stCondLst>
                                        </p:cTn>
                                        <p:tgtEl>
                                          <p:spTgt spid="112"/>
                                        </p:tgtEl>
                                        <p:attrNameLst>
                                          <p:attrName>style.visibility</p:attrName>
                                        </p:attrNameLst>
                                      </p:cBhvr>
                                      <p:to>
                                        <p:strVal val="visible"/>
                                      </p:to>
                                    </p:set>
                                    <p:animEffect transition="in" filter="fade">
                                      <p:cBhvr>
                                        <p:cTn id="191" dur="500"/>
                                        <p:tgtEl>
                                          <p:spTgt spid="112"/>
                                        </p:tgtEl>
                                      </p:cBhvr>
                                    </p:animEffect>
                                  </p:childTnLst>
                                </p:cTn>
                              </p:par>
                              <p:par>
                                <p:cTn id="192" presetID="42" presetClass="path" presetSubtype="0" decel="100000" fill="hold" grpId="1" nodeType="withEffect">
                                  <p:stCondLst>
                                    <p:cond delay="950"/>
                                  </p:stCondLst>
                                  <p:childTnLst>
                                    <p:animMotion origin="layout" path="M 4.375E-6 -4.07407E-6 L 4.375E-6 0.03542 " pathEditMode="relative" rAng="0" ptsTypes="AA">
                                      <p:cBhvr>
                                        <p:cTn id="193" dur="700" spd="-100000" fill="hold"/>
                                        <p:tgtEl>
                                          <p:spTgt spid="1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6" grpId="0" animBg="1"/>
      <p:bldP spid="26" grpId="1" animBg="1"/>
      <p:bldP spid="38" grpId="0" animBg="1"/>
      <p:bldP spid="38" grpId="1" animBg="1"/>
      <p:bldP spid="23" grpId="0" animBg="1"/>
      <p:bldP spid="23"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19" grpId="0"/>
      <p:bldP spid="119" grpId="1"/>
      <p:bldP spid="16" grpId="0" animBg="1"/>
      <p:bldP spid="16" grpId="1" animBg="1"/>
      <p:bldP spid="22" grpId="0" animBg="1"/>
      <p:bldP spid="22" grpId="1" animBg="1"/>
      <p:bldP spid="25" grpId="0" animBg="1"/>
      <p:bldP spid="25" grpId="1" animBg="1"/>
      <p:bldP spid="27" grpId="0" animBg="1"/>
      <p:bldP spid="27" grpId="1" animBg="1"/>
      <p:bldP spid="30" grpId="0" animBg="1"/>
      <p:bldP spid="30" grpId="1" animBg="1"/>
      <p:bldP spid="35" grpId="0" animBg="1"/>
      <p:bldP spid="35"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69" grpId="0" animBg="1"/>
      <p:bldP spid="169" grpId="1" animBg="1"/>
      <p:bldP spid="170" grpId="0" animBg="1"/>
      <p:bldP spid="170" grpId="1" animBg="1"/>
      <p:bldP spid="171" grpId="0" animBg="1"/>
      <p:bldP spid="171" grpId="1" animBg="1"/>
      <p:bldP spid="173" grpId="0" animBg="1"/>
      <p:bldP spid="173" grpId="1" animBg="1"/>
      <p:bldP spid="174" grpId="0" animBg="1"/>
      <p:bldP spid="174" grpId="1" animBg="1"/>
      <p:bldP spid="178" grpId="0" animBg="1"/>
      <p:bldP spid="178" grpId="1" animBg="1"/>
      <p:bldP spid="179" grpId="0" animBg="1"/>
      <p:bldP spid="179" grpId="1" animBg="1"/>
      <p:bldP spid="33" grpId="0" animBg="1"/>
      <p:bldP spid="33" grpId="1" animBg="1"/>
      <p:bldP spid="181" grpId="0" animBg="1"/>
      <p:bldP spid="181" grpId="1" animBg="1"/>
      <p:bldP spid="112" grpId="0"/>
      <p:bldP spid="11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24">
            <a:extLst>
              <a:ext uri="{FF2B5EF4-FFF2-40B4-BE49-F238E27FC236}">
                <a16:creationId xmlns:a16="http://schemas.microsoft.com/office/drawing/2014/main" id="{2EFB8229-314F-4F35-9584-809C299E7F53}"/>
              </a:ext>
            </a:extLst>
          </p:cNvPr>
          <p:cNvSpPr txBox="1">
            <a:spLocks noGrp="1"/>
          </p:cNvSpPr>
          <p:nvPr>
            <p:ph type="title" idx="4294967295"/>
          </p:nvPr>
        </p:nvSpPr>
        <p:spPr>
          <a:xfrm>
            <a:off x="606075" y="2875002"/>
            <a:ext cx="4814971"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gradFill>
                  <a:gsLst>
                    <a:gs pos="2917">
                      <a:srgbClr val="FFFFFF"/>
                    </a:gs>
                    <a:gs pos="30000">
                      <a:srgbClr val="FFFFFF"/>
                    </a:gs>
                  </a:gsLst>
                  <a:lin ang="5400000" scaled="0"/>
                </a:gradFill>
                <a:effectLst/>
                <a:uLnTx/>
                <a:uFillTx/>
                <a:latin typeface="Segoe UI Semibold"/>
                <a:ea typeface="+mn-ea"/>
                <a:cs typeface="+mn-cs"/>
              </a:rPr>
              <a:t>Reasons for a hybrid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and </a:t>
            </a:r>
            <a:r>
              <a:rPr kumimoji="0" lang="en-US" sz="3600" b="0" i="0" u="none" strike="noStrike" kern="1200" cap="none" spc="-50" normalizeH="0" baseline="0" noProof="0" err="1">
                <a:ln>
                  <a:noFill/>
                </a:ln>
                <a:gradFill>
                  <a:gsLst>
                    <a:gs pos="2917">
                      <a:srgbClr val="FFFFFF"/>
                    </a:gs>
                    <a:gs pos="30000">
                      <a:srgbClr val="FFFFFF"/>
                    </a:gs>
                  </a:gsLst>
                  <a:lin ang="5400000" scaled="0"/>
                </a:gradFill>
                <a:effectLst/>
                <a:uLnTx/>
                <a:uFillTx/>
                <a:latin typeface="Segoe UI Semibold"/>
                <a:ea typeface="+mn-ea"/>
                <a:cs typeface="+mn-cs"/>
              </a:rPr>
              <a:t>multicloud</a:t>
            </a:r>
            <a:r>
              <a:rPr kumimoji="0" lang="en-US" sz="3600" b="0" i="0" u="none" strike="noStrike" kern="1200" cap="none" spc="-50" normalizeH="0" baseline="0" noProof="0">
                <a:ln>
                  <a:noFill/>
                </a:ln>
                <a:gradFill>
                  <a:gsLst>
                    <a:gs pos="2917">
                      <a:srgbClr val="FFFFFF"/>
                    </a:gs>
                    <a:gs pos="30000">
                      <a:srgbClr val="FFFFFF"/>
                    </a:gs>
                  </a:gsLst>
                  <a:lin ang="5400000" scaled="0"/>
                </a:gradFill>
                <a:effectLst/>
                <a:uLnTx/>
                <a:uFillTx/>
                <a:latin typeface="Segoe UI Semibold"/>
                <a:ea typeface="+mn-ea"/>
                <a:cs typeface="+mn-cs"/>
              </a:rPr>
              <a:t> strategy</a:t>
            </a:r>
          </a:p>
        </p:txBody>
      </p:sp>
      <p:cxnSp>
        <p:nvCxnSpPr>
          <p:cNvPr id="58" name="Straight Connector 57">
            <a:extLst>
              <a:ext uri="{FF2B5EF4-FFF2-40B4-BE49-F238E27FC236}">
                <a16:creationId xmlns:a16="http://schemas.microsoft.com/office/drawing/2014/main" id="{3B95F505-D7E9-4EB7-9443-5994BEB13671}"/>
              </a:ext>
              <a:ext uri="{C183D7F6-B498-43B3-948B-1728B52AA6E4}">
                <adec:decorative xmlns:adec="http://schemas.microsoft.com/office/drawing/2017/decorative" val="1"/>
              </a:ext>
            </a:extLst>
          </p:cNvPr>
          <p:cNvCxnSpPr>
            <a:cxnSpLocks/>
          </p:cNvCxnSpPr>
          <p:nvPr/>
        </p:nvCxnSpPr>
        <p:spPr>
          <a:xfrm>
            <a:off x="7502314" y="847"/>
            <a:ext cx="0" cy="6856307"/>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BDFB4C1-FFBC-42A9-86C0-DA91741807E3}"/>
              </a:ext>
              <a:ext uri="{C183D7F6-B498-43B3-948B-1728B52AA6E4}">
                <adec:decorative xmlns:adec="http://schemas.microsoft.com/office/drawing/2017/decorative" val="1"/>
              </a:ext>
            </a:extLst>
          </p:cNvPr>
          <p:cNvSpPr/>
          <p:nvPr/>
        </p:nvSpPr>
        <p:spPr bwMode="auto">
          <a:xfrm>
            <a:off x="7439315" y="898286"/>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Oval 50">
            <a:extLst>
              <a:ext uri="{FF2B5EF4-FFF2-40B4-BE49-F238E27FC236}">
                <a16:creationId xmlns:a16="http://schemas.microsoft.com/office/drawing/2014/main" id="{17B6F797-8966-4C49-8794-79922EADBE4F}"/>
              </a:ext>
              <a:ext uri="{C183D7F6-B498-43B3-948B-1728B52AA6E4}">
                <adec:decorative xmlns:adec="http://schemas.microsoft.com/office/drawing/2017/decorative" val="1"/>
              </a:ext>
            </a:extLst>
          </p:cNvPr>
          <p:cNvSpPr/>
          <p:nvPr/>
        </p:nvSpPr>
        <p:spPr bwMode="auto">
          <a:xfrm>
            <a:off x="7439315" y="1929722"/>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Oval 51">
            <a:extLst>
              <a:ext uri="{FF2B5EF4-FFF2-40B4-BE49-F238E27FC236}">
                <a16:creationId xmlns:a16="http://schemas.microsoft.com/office/drawing/2014/main" id="{3F0C4895-F6C7-4DBE-8B2D-312F9944F7C9}"/>
              </a:ext>
              <a:ext uri="{C183D7F6-B498-43B3-948B-1728B52AA6E4}">
                <adec:decorative xmlns:adec="http://schemas.microsoft.com/office/drawing/2017/decorative" val="1"/>
              </a:ext>
            </a:extLst>
          </p:cNvPr>
          <p:cNvSpPr/>
          <p:nvPr/>
        </p:nvSpPr>
        <p:spPr bwMode="auto">
          <a:xfrm>
            <a:off x="7439315" y="3099658"/>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Oval 52">
            <a:extLst>
              <a:ext uri="{FF2B5EF4-FFF2-40B4-BE49-F238E27FC236}">
                <a16:creationId xmlns:a16="http://schemas.microsoft.com/office/drawing/2014/main" id="{F4E57A07-F273-4D76-95C0-A5AE3E9E337F}"/>
              </a:ext>
              <a:ext uri="{C183D7F6-B498-43B3-948B-1728B52AA6E4}">
                <adec:decorative xmlns:adec="http://schemas.microsoft.com/office/drawing/2017/decorative" val="1"/>
              </a:ext>
            </a:extLst>
          </p:cNvPr>
          <p:cNvSpPr/>
          <p:nvPr/>
        </p:nvSpPr>
        <p:spPr bwMode="auto">
          <a:xfrm>
            <a:off x="7439315" y="4408093"/>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Title 3">
            <a:extLst>
              <a:ext uri="{FF2B5EF4-FFF2-40B4-BE49-F238E27FC236}">
                <a16:creationId xmlns:a16="http://schemas.microsoft.com/office/drawing/2014/main" id="{BED1C526-32B9-4115-ACC2-4B16987C91E6}"/>
              </a:ext>
            </a:extLst>
          </p:cNvPr>
          <p:cNvSpPr txBox="1">
            <a:spLocks/>
          </p:cNvSpPr>
          <p:nvPr/>
        </p:nvSpPr>
        <p:spPr bwMode="auto">
          <a:xfrm>
            <a:off x="7821013" y="822790"/>
            <a:ext cx="4077300" cy="276999"/>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Regulatory and data sovereignty </a:t>
            </a:r>
          </a:p>
        </p:txBody>
      </p:sp>
      <p:sp>
        <p:nvSpPr>
          <p:cNvPr id="55" name="Title 3">
            <a:extLst>
              <a:ext uri="{FF2B5EF4-FFF2-40B4-BE49-F238E27FC236}">
                <a16:creationId xmlns:a16="http://schemas.microsoft.com/office/drawing/2014/main" id="{76985BCF-D48E-44DA-987C-C7EC7499FCD1}"/>
              </a:ext>
            </a:extLst>
          </p:cNvPr>
          <p:cNvSpPr txBox="1">
            <a:spLocks/>
          </p:cNvSpPr>
          <p:nvPr/>
        </p:nvSpPr>
        <p:spPr bwMode="auto">
          <a:xfrm>
            <a:off x="7821013" y="1854226"/>
            <a:ext cx="3917504" cy="276999"/>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Low latency and edge workloads</a:t>
            </a:r>
          </a:p>
        </p:txBody>
      </p:sp>
      <p:sp>
        <p:nvSpPr>
          <p:cNvPr id="56" name="Title 3">
            <a:extLst>
              <a:ext uri="{FF2B5EF4-FFF2-40B4-BE49-F238E27FC236}">
                <a16:creationId xmlns:a16="http://schemas.microsoft.com/office/drawing/2014/main" id="{75D666D6-007E-4D68-B4BF-1D2C66CCBD81}"/>
              </a:ext>
            </a:extLst>
          </p:cNvPr>
          <p:cNvSpPr txBox="1">
            <a:spLocks/>
          </p:cNvSpPr>
          <p:nvPr/>
        </p:nvSpPr>
        <p:spPr bwMode="auto">
          <a:xfrm>
            <a:off x="7821010" y="2885662"/>
            <a:ext cx="2988239"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Application and datacenter modernization</a:t>
            </a:r>
          </a:p>
        </p:txBody>
      </p:sp>
      <p:sp>
        <p:nvSpPr>
          <p:cNvPr id="57" name="Title 3">
            <a:extLst>
              <a:ext uri="{FF2B5EF4-FFF2-40B4-BE49-F238E27FC236}">
                <a16:creationId xmlns:a16="http://schemas.microsoft.com/office/drawing/2014/main" id="{C0CB0D47-77BA-48D8-B81C-3EC724E4E9D3}"/>
              </a:ext>
            </a:extLst>
          </p:cNvPr>
          <p:cNvSpPr txBox="1">
            <a:spLocks/>
          </p:cNvSpPr>
          <p:nvPr/>
        </p:nvSpPr>
        <p:spPr bwMode="auto">
          <a:xfrm>
            <a:off x="7821013" y="4194097"/>
            <a:ext cx="3856289"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Business continuity </a:t>
            </a:r>
            <a:b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br>
            <a: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and resilience</a:t>
            </a:r>
          </a:p>
        </p:txBody>
      </p:sp>
      <p:grpSp>
        <p:nvGrpSpPr>
          <p:cNvPr id="59" name="Group 58">
            <a:extLst>
              <a:ext uri="{FF2B5EF4-FFF2-40B4-BE49-F238E27FC236}">
                <a16:creationId xmlns:a16="http://schemas.microsoft.com/office/drawing/2014/main" id="{3DB3FC92-D86F-42C2-888C-7F3FC2E9F212}"/>
              </a:ext>
              <a:ext uri="{C183D7F6-B498-43B3-948B-1728B52AA6E4}">
                <adec:decorative xmlns:adec="http://schemas.microsoft.com/office/drawing/2017/decorative" val="1"/>
              </a:ext>
            </a:extLst>
          </p:cNvPr>
          <p:cNvGrpSpPr/>
          <p:nvPr/>
        </p:nvGrpSpPr>
        <p:grpSpPr>
          <a:xfrm>
            <a:off x="6616111" y="1755974"/>
            <a:ext cx="576226" cy="491990"/>
            <a:chOff x="611409" y="3977058"/>
            <a:chExt cx="510119" cy="423457"/>
          </a:xfrm>
        </p:grpSpPr>
        <p:grpSp>
          <p:nvGrpSpPr>
            <p:cNvPr id="60" name="Group 59">
              <a:extLst>
                <a:ext uri="{FF2B5EF4-FFF2-40B4-BE49-F238E27FC236}">
                  <a16:creationId xmlns:a16="http://schemas.microsoft.com/office/drawing/2014/main" id="{6F755977-E8C8-4226-9B15-12C904AB0BD9}"/>
                </a:ext>
              </a:extLst>
            </p:cNvPr>
            <p:cNvGrpSpPr/>
            <p:nvPr/>
          </p:nvGrpSpPr>
          <p:grpSpPr>
            <a:xfrm rot="20400479">
              <a:off x="611409" y="3977058"/>
              <a:ext cx="510119" cy="423457"/>
              <a:chOff x="7804106" y="6721095"/>
              <a:chExt cx="411163" cy="341312"/>
            </a:xfrm>
          </p:grpSpPr>
          <p:sp>
            <p:nvSpPr>
              <p:cNvPr id="62" name="Freeform 12">
                <a:extLst>
                  <a:ext uri="{FF2B5EF4-FFF2-40B4-BE49-F238E27FC236}">
                    <a16:creationId xmlns:a16="http://schemas.microsoft.com/office/drawing/2014/main" id="{7BF29A62-CCE3-4225-8288-711B6C3E5C42}"/>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13">
                <a:extLst>
                  <a:ext uri="{FF2B5EF4-FFF2-40B4-BE49-F238E27FC236}">
                    <a16:creationId xmlns:a16="http://schemas.microsoft.com/office/drawing/2014/main" id="{9FF9F55E-FABE-4EB6-ADC6-FA5D56F848DA}"/>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14">
                <a:extLst>
                  <a:ext uri="{FF2B5EF4-FFF2-40B4-BE49-F238E27FC236}">
                    <a16:creationId xmlns:a16="http://schemas.microsoft.com/office/drawing/2014/main" id="{5D718F23-0922-4E19-AD7C-AE24D64754E7}"/>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15">
                <a:extLst>
                  <a:ext uri="{FF2B5EF4-FFF2-40B4-BE49-F238E27FC236}">
                    <a16:creationId xmlns:a16="http://schemas.microsoft.com/office/drawing/2014/main" id="{FB0B4554-CC72-405F-ADFF-1D54586FEFB2}"/>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16">
                <a:extLst>
                  <a:ext uri="{FF2B5EF4-FFF2-40B4-BE49-F238E27FC236}">
                    <a16:creationId xmlns:a16="http://schemas.microsoft.com/office/drawing/2014/main" id="{6EE5047C-7017-427B-996A-39195E5109F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1" name="Freeform 21">
              <a:extLst>
                <a:ext uri="{FF2B5EF4-FFF2-40B4-BE49-F238E27FC236}">
                  <a16:creationId xmlns:a16="http://schemas.microsoft.com/office/drawing/2014/main" id="{08CE4EA6-D59E-4823-8072-595295EB8646}"/>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1" name="optimize resources">
            <a:extLst>
              <a:ext uri="{FF2B5EF4-FFF2-40B4-BE49-F238E27FC236}">
                <a16:creationId xmlns:a16="http://schemas.microsoft.com/office/drawing/2014/main" id="{F550F45F-E611-4C21-A77B-CBE8D31BD473}"/>
              </a:ext>
              <a:ext uri="{C183D7F6-B498-43B3-948B-1728B52AA6E4}">
                <adec:decorative xmlns:adec="http://schemas.microsoft.com/office/drawing/2017/decorative" val="1"/>
              </a:ext>
            </a:extLst>
          </p:cNvPr>
          <p:cNvGrpSpPr/>
          <p:nvPr/>
        </p:nvGrpSpPr>
        <p:grpSpPr>
          <a:xfrm>
            <a:off x="6621277" y="4185939"/>
            <a:ext cx="564255" cy="581902"/>
            <a:chOff x="8248273" y="2180492"/>
            <a:chExt cx="360334" cy="361288"/>
          </a:xfrm>
        </p:grpSpPr>
        <p:sp>
          <p:nvSpPr>
            <p:cNvPr id="72" name="Freeform 182">
              <a:extLst>
                <a:ext uri="{FF2B5EF4-FFF2-40B4-BE49-F238E27FC236}">
                  <a16:creationId xmlns:a16="http://schemas.microsoft.com/office/drawing/2014/main" id="{D28711BB-2606-4C76-A374-7A12FB08BB1C}"/>
                </a:ext>
              </a:extLst>
            </p:cNvPr>
            <p:cNvSpPr>
              <a:spLocks noEditPoints="1"/>
            </p:cNvSpPr>
            <p:nvPr/>
          </p:nvSpPr>
          <p:spPr bwMode="auto">
            <a:xfrm>
              <a:off x="8248273" y="2181448"/>
              <a:ext cx="360334" cy="360332"/>
            </a:xfrm>
            <a:custGeom>
              <a:avLst/>
              <a:gdLst>
                <a:gd name="T0" fmla="*/ 282 w 564"/>
                <a:gd name="T1" fmla="*/ 0 h 564"/>
                <a:gd name="T2" fmla="*/ 0 w 564"/>
                <a:gd name="T3" fmla="*/ 282 h 564"/>
                <a:gd name="T4" fmla="*/ 282 w 564"/>
                <a:gd name="T5" fmla="*/ 564 h 564"/>
                <a:gd name="T6" fmla="*/ 564 w 564"/>
                <a:gd name="T7" fmla="*/ 282 h 564"/>
                <a:gd name="T8" fmla="*/ 282 w 564"/>
                <a:gd name="T9" fmla="*/ 0 h 564"/>
                <a:gd name="T10" fmla="*/ 298 w 564"/>
                <a:gd name="T11" fmla="*/ 187 h 564"/>
                <a:gd name="T12" fmla="*/ 298 w 564"/>
                <a:gd name="T13" fmla="*/ 282 h 564"/>
                <a:gd name="T14" fmla="*/ 202 w 564"/>
                <a:gd name="T15" fmla="*/ 282 h 564"/>
                <a:gd name="T16" fmla="*/ 298 w 564"/>
                <a:gd name="T17" fmla="*/ 187 h 564"/>
                <a:gd name="T18" fmla="*/ 252 w 564"/>
                <a:gd name="T19" fmla="*/ 378 h 564"/>
                <a:gd name="T20" fmla="*/ 252 w 564"/>
                <a:gd name="T21" fmla="*/ 282 h 564"/>
                <a:gd name="T22" fmla="*/ 348 w 564"/>
                <a:gd name="T23" fmla="*/ 282 h 564"/>
                <a:gd name="T24" fmla="*/ 252 w 564"/>
                <a:gd name="T25" fmla="*/ 37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4" h="564">
                  <a:moveTo>
                    <a:pt x="282" y="0"/>
                  </a:moveTo>
                  <a:cubicBezTo>
                    <a:pt x="126" y="0"/>
                    <a:pt x="0" y="126"/>
                    <a:pt x="0" y="282"/>
                  </a:cubicBezTo>
                  <a:cubicBezTo>
                    <a:pt x="0" y="438"/>
                    <a:pt x="126" y="564"/>
                    <a:pt x="282" y="564"/>
                  </a:cubicBezTo>
                  <a:cubicBezTo>
                    <a:pt x="438" y="564"/>
                    <a:pt x="564" y="438"/>
                    <a:pt x="564" y="282"/>
                  </a:cubicBezTo>
                  <a:cubicBezTo>
                    <a:pt x="564" y="126"/>
                    <a:pt x="438" y="0"/>
                    <a:pt x="282" y="0"/>
                  </a:cubicBezTo>
                  <a:close/>
                  <a:moveTo>
                    <a:pt x="298" y="187"/>
                  </a:moveTo>
                  <a:cubicBezTo>
                    <a:pt x="298" y="282"/>
                    <a:pt x="298" y="282"/>
                    <a:pt x="298" y="282"/>
                  </a:cubicBezTo>
                  <a:cubicBezTo>
                    <a:pt x="202" y="282"/>
                    <a:pt x="202" y="282"/>
                    <a:pt x="202" y="282"/>
                  </a:cubicBezTo>
                  <a:lnTo>
                    <a:pt x="298" y="187"/>
                  </a:lnTo>
                  <a:close/>
                  <a:moveTo>
                    <a:pt x="252" y="378"/>
                  </a:moveTo>
                  <a:cubicBezTo>
                    <a:pt x="252" y="282"/>
                    <a:pt x="252" y="282"/>
                    <a:pt x="252" y="282"/>
                  </a:cubicBezTo>
                  <a:cubicBezTo>
                    <a:pt x="348" y="282"/>
                    <a:pt x="348" y="282"/>
                    <a:pt x="348" y="282"/>
                  </a:cubicBezTo>
                  <a:lnTo>
                    <a:pt x="252" y="3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183">
              <a:extLst>
                <a:ext uri="{FF2B5EF4-FFF2-40B4-BE49-F238E27FC236}">
                  <a16:creationId xmlns:a16="http://schemas.microsoft.com/office/drawing/2014/main" id="{E947B640-2FEE-4C91-89F2-538A78512AF9}"/>
                </a:ext>
              </a:extLst>
            </p:cNvPr>
            <p:cNvSpPr>
              <a:spLocks/>
            </p:cNvSpPr>
            <p:nvPr/>
          </p:nvSpPr>
          <p:spPr bwMode="auto">
            <a:xfrm>
              <a:off x="8285549" y="2180492"/>
              <a:ext cx="206451" cy="281957"/>
            </a:xfrm>
            <a:custGeom>
              <a:avLst/>
              <a:gdLst>
                <a:gd name="T0" fmla="*/ 223 w 322"/>
                <a:gd name="T1" fmla="*/ 121 h 442"/>
                <a:gd name="T2" fmla="*/ 238 w 322"/>
                <a:gd name="T3" fmla="*/ 122 h 442"/>
                <a:gd name="T4" fmla="*/ 238 w 322"/>
                <a:gd name="T5" fmla="*/ 168 h 442"/>
                <a:gd name="T6" fmla="*/ 322 w 322"/>
                <a:gd name="T7" fmla="*/ 84 h 442"/>
                <a:gd name="T8" fmla="*/ 238 w 322"/>
                <a:gd name="T9" fmla="*/ 0 h 442"/>
                <a:gd name="T10" fmla="*/ 238 w 322"/>
                <a:gd name="T11" fmla="*/ 62 h 442"/>
                <a:gd name="T12" fmla="*/ 223 w 322"/>
                <a:gd name="T13" fmla="*/ 62 h 442"/>
                <a:gd name="T14" fmla="*/ 0 w 322"/>
                <a:gd name="T15" fmla="*/ 284 h 442"/>
                <a:gd name="T16" fmla="*/ 17 w 322"/>
                <a:gd name="T17" fmla="*/ 370 h 442"/>
                <a:gd name="T18" fmla="*/ 65 w 322"/>
                <a:gd name="T19" fmla="*/ 442 h 442"/>
                <a:gd name="T20" fmla="*/ 107 w 322"/>
                <a:gd name="T21" fmla="*/ 400 h 442"/>
                <a:gd name="T22" fmla="*/ 63 w 322"/>
                <a:gd name="T23" fmla="*/ 316 h 442"/>
                <a:gd name="T24" fmla="*/ 72 w 322"/>
                <a:gd name="T25" fmla="*/ 222 h 442"/>
                <a:gd name="T26" fmla="*/ 132 w 322"/>
                <a:gd name="T27" fmla="*/ 148 h 442"/>
                <a:gd name="T28" fmla="*/ 223 w 322"/>
                <a:gd name="T29" fmla="*/ 12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442">
                  <a:moveTo>
                    <a:pt x="223" y="121"/>
                  </a:moveTo>
                  <a:cubicBezTo>
                    <a:pt x="228" y="121"/>
                    <a:pt x="233" y="121"/>
                    <a:pt x="238" y="122"/>
                  </a:cubicBezTo>
                  <a:cubicBezTo>
                    <a:pt x="238" y="168"/>
                    <a:pt x="238" y="168"/>
                    <a:pt x="238" y="168"/>
                  </a:cubicBezTo>
                  <a:cubicBezTo>
                    <a:pt x="322" y="84"/>
                    <a:pt x="322" y="84"/>
                    <a:pt x="322" y="84"/>
                  </a:cubicBezTo>
                  <a:cubicBezTo>
                    <a:pt x="238" y="0"/>
                    <a:pt x="238" y="0"/>
                    <a:pt x="238" y="0"/>
                  </a:cubicBezTo>
                  <a:cubicBezTo>
                    <a:pt x="238" y="62"/>
                    <a:pt x="238" y="62"/>
                    <a:pt x="238" y="62"/>
                  </a:cubicBezTo>
                  <a:cubicBezTo>
                    <a:pt x="233" y="62"/>
                    <a:pt x="228" y="62"/>
                    <a:pt x="223" y="62"/>
                  </a:cubicBezTo>
                  <a:cubicBezTo>
                    <a:pt x="100" y="62"/>
                    <a:pt x="0" y="161"/>
                    <a:pt x="0" y="284"/>
                  </a:cubicBezTo>
                  <a:cubicBezTo>
                    <a:pt x="0" y="314"/>
                    <a:pt x="6" y="343"/>
                    <a:pt x="17" y="370"/>
                  </a:cubicBezTo>
                  <a:cubicBezTo>
                    <a:pt x="28" y="397"/>
                    <a:pt x="45" y="421"/>
                    <a:pt x="65" y="442"/>
                  </a:cubicBezTo>
                  <a:cubicBezTo>
                    <a:pt x="107" y="400"/>
                    <a:pt x="107" y="400"/>
                    <a:pt x="107" y="400"/>
                  </a:cubicBezTo>
                  <a:cubicBezTo>
                    <a:pt x="85" y="377"/>
                    <a:pt x="69" y="348"/>
                    <a:pt x="63" y="316"/>
                  </a:cubicBezTo>
                  <a:cubicBezTo>
                    <a:pt x="57" y="284"/>
                    <a:pt x="60" y="252"/>
                    <a:pt x="72" y="222"/>
                  </a:cubicBezTo>
                  <a:cubicBezTo>
                    <a:pt x="85" y="192"/>
                    <a:pt x="106" y="166"/>
                    <a:pt x="132" y="148"/>
                  </a:cubicBezTo>
                  <a:cubicBezTo>
                    <a:pt x="159" y="131"/>
                    <a:pt x="191" y="121"/>
                    <a:pt x="223" y="12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184">
              <a:extLst>
                <a:ext uri="{FF2B5EF4-FFF2-40B4-BE49-F238E27FC236}">
                  <a16:creationId xmlns:a16="http://schemas.microsoft.com/office/drawing/2014/main" id="{2AAED17C-C33E-48BC-8AE7-74B0EE032DED}"/>
                </a:ext>
              </a:extLst>
            </p:cNvPr>
            <p:cNvSpPr>
              <a:spLocks/>
            </p:cNvSpPr>
            <p:nvPr/>
          </p:nvSpPr>
          <p:spPr bwMode="auto">
            <a:xfrm>
              <a:off x="8374438" y="2261734"/>
              <a:ext cx="196893" cy="279090"/>
            </a:xfrm>
            <a:custGeom>
              <a:avLst/>
              <a:gdLst>
                <a:gd name="T0" fmla="*/ 242 w 307"/>
                <a:gd name="T1" fmla="*/ 0 h 437"/>
                <a:gd name="T2" fmla="*/ 200 w 307"/>
                <a:gd name="T3" fmla="*/ 42 h 437"/>
                <a:gd name="T4" fmla="*/ 200 w 307"/>
                <a:gd name="T5" fmla="*/ 42 h 437"/>
                <a:gd name="T6" fmla="*/ 244 w 307"/>
                <a:gd name="T7" fmla="*/ 126 h 437"/>
                <a:gd name="T8" fmla="*/ 235 w 307"/>
                <a:gd name="T9" fmla="*/ 220 h 437"/>
                <a:gd name="T10" fmla="*/ 175 w 307"/>
                <a:gd name="T11" fmla="*/ 293 h 437"/>
                <a:gd name="T12" fmla="*/ 84 w 307"/>
                <a:gd name="T13" fmla="*/ 321 h 437"/>
                <a:gd name="T14" fmla="*/ 84 w 307"/>
                <a:gd name="T15" fmla="*/ 269 h 437"/>
                <a:gd name="T16" fmla="*/ 0 w 307"/>
                <a:gd name="T17" fmla="*/ 353 h 437"/>
                <a:gd name="T18" fmla="*/ 84 w 307"/>
                <a:gd name="T19" fmla="*/ 437 h 437"/>
                <a:gd name="T20" fmla="*/ 84 w 307"/>
                <a:gd name="T21" fmla="*/ 380 h 437"/>
                <a:gd name="T22" fmla="*/ 307 w 307"/>
                <a:gd name="T23" fmla="*/ 157 h 437"/>
                <a:gd name="T24" fmla="*/ 290 w 307"/>
                <a:gd name="T25" fmla="*/ 72 h 437"/>
                <a:gd name="T26" fmla="*/ 242 w 307"/>
                <a:gd name="T2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7" h="437">
                  <a:moveTo>
                    <a:pt x="242" y="0"/>
                  </a:moveTo>
                  <a:cubicBezTo>
                    <a:pt x="200" y="42"/>
                    <a:pt x="200" y="42"/>
                    <a:pt x="200" y="42"/>
                  </a:cubicBezTo>
                  <a:cubicBezTo>
                    <a:pt x="200" y="42"/>
                    <a:pt x="200" y="42"/>
                    <a:pt x="200" y="42"/>
                  </a:cubicBezTo>
                  <a:cubicBezTo>
                    <a:pt x="223" y="65"/>
                    <a:pt x="238" y="94"/>
                    <a:pt x="244" y="126"/>
                  </a:cubicBezTo>
                  <a:cubicBezTo>
                    <a:pt x="251" y="157"/>
                    <a:pt x="248" y="190"/>
                    <a:pt x="235" y="220"/>
                  </a:cubicBezTo>
                  <a:cubicBezTo>
                    <a:pt x="223" y="250"/>
                    <a:pt x="202" y="275"/>
                    <a:pt x="175" y="293"/>
                  </a:cubicBezTo>
                  <a:cubicBezTo>
                    <a:pt x="148" y="311"/>
                    <a:pt x="117" y="321"/>
                    <a:pt x="84" y="321"/>
                  </a:cubicBezTo>
                  <a:cubicBezTo>
                    <a:pt x="84" y="269"/>
                    <a:pt x="84" y="269"/>
                    <a:pt x="84" y="269"/>
                  </a:cubicBezTo>
                  <a:cubicBezTo>
                    <a:pt x="0" y="353"/>
                    <a:pt x="0" y="353"/>
                    <a:pt x="0" y="353"/>
                  </a:cubicBezTo>
                  <a:cubicBezTo>
                    <a:pt x="84" y="437"/>
                    <a:pt x="84" y="437"/>
                    <a:pt x="84" y="437"/>
                  </a:cubicBezTo>
                  <a:cubicBezTo>
                    <a:pt x="84" y="380"/>
                    <a:pt x="84" y="380"/>
                    <a:pt x="84" y="380"/>
                  </a:cubicBezTo>
                  <a:cubicBezTo>
                    <a:pt x="207" y="380"/>
                    <a:pt x="307" y="281"/>
                    <a:pt x="307" y="157"/>
                  </a:cubicBezTo>
                  <a:cubicBezTo>
                    <a:pt x="307" y="128"/>
                    <a:pt x="301" y="99"/>
                    <a:pt x="290" y="72"/>
                  </a:cubicBezTo>
                  <a:cubicBezTo>
                    <a:pt x="279" y="45"/>
                    <a:pt x="262" y="20"/>
                    <a:pt x="24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5" name="Graphic 128">
            <a:extLst>
              <a:ext uri="{FF2B5EF4-FFF2-40B4-BE49-F238E27FC236}">
                <a16:creationId xmlns:a16="http://schemas.microsoft.com/office/drawing/2014/main" id="{185F9E7A-E6AF-4505-9622-A0FE0A8E3AC8}"/>
              </a:ext>
              <a:ext uri="{C183D7F6-B498-43B3-948B-1728B52AA6E4}">
                <adec:decorative xmlns:adec="http://schemas.microsoft.com/office/drawing/2017/decorative" val="1"/>
              </a:ext>
            </a:extLst>
          </p:cNvPr>
          <p:cNvGrpSpPr/>
          <p:nvPr/>
        </p:nvGrpSpPr>
        <p:grpSpPr>
          <a:xfrm>
            <a:off x="6622072" y="2885662"/>
            <a:ext cx="563400" cy="579488"/>
            <a:chOff x="4472102" y="5773612"/>
            <a:chExt cx="436448" cy="436448"/>
          </a:xfrm>
        </p:grpSpPr>
        <p:sp>
          <p:nvSpPr>
            <p:cNvPr id="76" name="Freeform: Shape 75">
              <a:extLst>
                <a:ext uri="{FF2B5EF4-FFF2-40B4-BE49-F238E27FC236}">
                  <a16:creationId xmlns:a16="http://schemas.microsoft.com/office/drawing/2014/main" id="{8B917181-CEDF-4E8C-ADC6-A920B5047BBB}"/>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40EEBC2-D0AA-48EA-8F4D-E329C4792D95}"/>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EFD63D8-DFC5-4776-B129-C741C79DA0F6}"/>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209DA70A-5F88-4632-AD87-4BAC0B2E3AA4}"/>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chemeClr val="accent2"/>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9C496064-5D01-44F0-BA56-841CC0E360AC}"/>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chemeClr val="accent2"/>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4FC1C03D-7EBD-4561-B075-E3EB86AF3AA9}"/>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chemeClr val="accent2"/>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B6B3170-1FB0-4B8C-BAC5-F6818D901ED8}"/>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chemeClr val="accent2"/>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25759C9-7159-46AD-BF57-6325DA30EFAB}"/>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chemeClr val="accent2"/>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77E46AAE-A19B-49E1-9552-B0B0E15428D0}"/>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chemeClr val="accent2"/>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9B8CBB9-3A53-47C0-BFED-C99B1BD7776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BF0E0DC5-B03C-4281-A1BB-D9EA0EE24BCD}"/>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B1C44B6-C073-4772-A107-BA0D108F954F}"/>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D8826292-D726-4EDF-958D-CEAAEF59485F}"/>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chemeClr val="accent2"/>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4975F8B0-FD46-4887-8FA8-2CD474F468D0}"/>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chemeClr val="accent2"/>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89B1DDC-188F-4E1C-B169-BA561BE38BE5}"/>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chemeClr val="accent2"/>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56A9FB16-A52C-445C-A8B1-A81B54B5F28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chemeClr val="accent2"/>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2" name="Graphic 124">
            <a:extLst>
              <a:ext uri="{FF2B5EF4-FFF2-40B4-BE49-F238E27FC236}">
                <a16:creationId xmlns:a16="http://schemas.microsoft.com/office/drawing/2014/main" id="{C14817FE-2F13-4050-9AEA-983CD8CF553C}"/>
              </a:ext>
              <a:ext uri="{C183D7F6-B498-43B3-948B-1728B52AA6E4}">
                <adec:decorative xmlns:adec="http://schemas.microsoft.com/office/drawing/2017/decorative" val="1"/>
              </a:ext>
            </a:extLst>
          </p:cNvPr>
          <p:cNvGrpSpPr/>
          <p:nvPr/>
        </p:nvGrpSpPr>
        <p:grpSpPr>
          <a:xfrm>
            <a:off x="6623685" y="677674"/>
            <a:ext cx="559931" cy="575916"/>
            <a:chOff x="3545550" y="2119314"/>
            <a:chExt cx="376890" cy="376888"/>
          </a:xfrm>
        </p:grpSpPr>
        <p:sp>
          <p:nvSpPr>
            <p:cNvPr id="93" name="Freeform: Shape 92">
              <a:extLst>
                <a:ext uri="{FF2B5EF4-FFF2-40B4-BE49-F238E27FC236}">
                  <a16:creationId xmlns:a16="http://schemas.microsoft.com/office/drawing/2014/main" id="{FA68C2B3-E7DE-4A6E-A48D-8641D6AD7B05}"/>
                </a:ext>
              </a:extLst>
            </p:cNvPr>
            <p:cNvSpPr/>
            <p:nvPr/>
          </p:nvSpPr>
          <p:spPr>
            <a:xfrm>
              <a:off x="3643879" y="2118598"/>
              <a:ext cx="178731" cy="151532"/>
            </a:xfrm>
            <a:custGeom>
              <a:avLst/>
              <a:gdLst>
                <a:gd name="connsiteX0" fmla="*/ 178082 w 178731"/>
                <a:gd name="connsiteY0" fmla="*/ 80840 h 151532"/>
                <a:gd name="connsiteX1" fmla="*/ 89823 w 178731"/>
                <a:gd name="connsiteY1" fmla="*/ 1172 h 151532"/>
                <a:gd name="connsiteX2" fmla="*/ 1172 w 178731"/>
                <a:gd name="connsiteY2" fmla="*/ 88741 h 151532"/>
                <a:gd name="connsiteX3" fmla="*/ 1172 w 178731"/>
                <a:gd name="connsiteY3" fmla="*/ 152998 h 151532"/>
                <a:gd name="connsiteX4" fmla="*/ 40587 w 178731"/>
                <a:gd name="connsiteY4" fmla="*/ 153128 h 151532"/>
                <a:gd name="connsiteX5" fmla="*/ 40587 w 178731"/>
                <a:gd name="connsiteY5" fmla="*/ 88480 h 151532"/>
                <a:gd name="connsiteX6" fmla="*/ 40521 w 178731"/>
                <a:gd name="connsiteY6" fmla="*/ 88414 h 151532"/>
                <a:gd name="connsiteX7" fmla="*/ 89627 w 178731"/>
                <a:gd name="connsiteY7" fmla="*/ 40810 h 151532"/>
                <a:gd name="connsiteX8" fmla="*/ 138732 w 178731"/>
                <a:gd name="connsiteY8" fmla="*/ 88414 h 151532"/>
                <a:gd name="connsiteX9" fmla="*/ 138732 w 178731"/>
                <a:gd name="connsiteY9" fmla="*/ 153063 h 151532"/>
                <a:gd name="connsiteX10" fmla="*/ 177886 w 178731"/>
                <a:gd name="connsiteY10" fmla="*/ 153063 h 151532"/>
                <a:gd name="connsiteX11" fmla="*/ 177886 w 178731"/>
                <a:gd name="connsiteY11" fmla="*/ 88545 h 151532"/>
                <a:gd name="connsiteX12" fmla="*/ 178082 w 178731"/>
                <a:gd name="connsiteY12" fmla="*/ 80840 h 15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31" h="151532">
                  <a:moveTo>
                    <a:pt x="178082" y="80840"/>
                  </a:moveTo>
                  <a:cubicBezTo>
                    <a:pt x="173695" y="36108"/>
                    <a:pt x="135852" y="1172"/>
                    <a:pt x="89823" y="1172"/>
                  </a:cubicBezTo>
                  <a:cubicBezTo>
                    <a:pt x="41176" y="1172"/>
                    <a:pt x="1630" y="40287"/>
                    <a:pt x="1172" y="88741"/>
                  </a:cubicBezTo>
                  <a:lnTo>
                    <a:pt x="1172" y="152998"/>
                  </a:lnTo>
                  <a:lnTo>
                    <a:pt x="40587" y="153128"/>
                  </a:lnTo>
                  <a:lnTo>
                    <a:pt x="40587" y="88480"/>
                  </a:lnTo>
                  <a:lnTo>
                    <a:pt x="40521" y="88414"/>
                  </a:lnTo>
                  <a:cubicBezTo>
                    <a:pt x="41307" y="62032"/>
                    <a:pt x="62979" y="40810"/>
                    <a:pt x="89627" y="40810"/>
                  </a:cubicBezTo>
                  <a:cubicBezTo>
                    <a:pt x="116275" y="40810"/>
                    <a:pt x="137947" y="61967"/>
                    <a:pt x="138732" y="88414"/>
                  </a:cubicBezTo>
                  <a:lnTo>
                    <a:pt x="138732" y="153063"/>
                  </a:lnTo>
                  <a:lnTo>
                    <a:pt x="177886" y="153063"/>
                  </a:lnTo>
                  <a:lnTo>
                    <a:pt x="177886" y="88545"/>
                  </a:lnTo>
                  <a:cubicBezTo>
                    <a:pt x="178017" y="85476"/>
                    <a:pt x="178213" y="82276"/>
                    <a:pt x="178082" y="80840"/>
                  </a:cubicBezTo>
                  <a:close/>
                </a:path>
              </a:pathLst>
            </a:custGeom>
            <a:solidFill>
              <a:srgbClr val="50E6FF"/>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504D2413-6BD4-4C97-BF97-D6D7846F7490}"/>
                </a:ext>
              </a:extLst>
            </p:cNvPr>
            <p:cNvSpPr/>
            <p:nvPr/>
          </p:nvSpPr>
          <p:spPr>
            <a:xfrm>
              <a:off x="3604986" y="2255727"/>
              <a:ext cx="256441" cy="237012"/>
            </a:xfrm>
            <a:custGeom>
              <a:avLst/>
              <a:gdLst>
                <a:gd name="connsiteX0" fmla="*/ 256258 w 256440"/>
                <a:gd name="connsiteY0" fmla="*/ 236322 h 237012"/>
                <a:gd name="connsiteX1" fmla="*/ 1172 w 256440"/>
                <a:gd name="connsiteY1" fmla="*/ 236322 h 237012"/>
                <a:gd name="connsiteX2" fmla="*/ 1172 w 256440"/>
                <a:gd name="connsiteY2" fmla="*/ 1172 h 237012"/>
                <a:gd name="connsiteX3" fmla="*/ 256258 w 256440"/>
                <a:gd name="connsiteY3" fmla="*/ 1172 h 237012"/>
                <a:gd name="connsiteX4" fmla="*/ 256258 w 256440"/>
                <a:gd name="connsiteY4" fmla="*/ 236322 h 23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440" h="237012">
                  <a:moveTo>
                    <a:pt x="256258" y="236322"/>
                  </a:moveTo>
                  <a:lnTo>
                    <a:pt x="1172" y="236322"/>
                  </a:lnTo>
                  <a:lnTo>
                    <a:pt x="1172" y="1172"/>
                  </a:lnTo>
                  <a:lnTo>
                    <a:pt x="256258" y="1172"/>
                  </a:lnTo>
                  <a:lnTo>
                    <a:pt x="256258" y="236322"/>
                  </a:lnTo>
                  <a:close/>
                </a:path>
              </a:pathLst>
            </a:custGeom>
            <a:solidFill>
              <a:srgbClr val="0078D4"/>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A44A8DCE-618D-4DCA-BC22-E2FBB2687402}"/>
                </a:ext>
              </a:extLst>
            </p:cNvPr>
            <p:cNvSpPr/>
            <p:nvPr/>
          </p:nvSpPr>
          <p:spPr>
            <a:xfrm>
              <a:off x="3642437" y="2312354"/>
              <a:ext cx="178731" cy="101022"/>
            </a:xfrm>
            <a:custGeom>
              <a:avLst/>
              <a:gdLst>
                <a:gd name="connsiteX0" fmla="*/ 159880 w 178731"/>
                <a:gd name="connsiteY0" fmla="*/ 64449 h 101021"/>
                <a:gd name="connsiteX1" fmla="*/ 159160 w 178731"/>
                <a:gd name="connsiteY1" fmla="*/ 64449 h 101021"/>
                <a:gd name="connsiteX2" fmla="*/ 159815 w 178731"/>
                <a:gd name="connsiteY2" fmla="*/ 58180 h 101021"/>
                <a:gd name="connsiteX3" fmla="*/ 128060 w 178731"/>
                <a:gd name="connsiteY3" fmla="*/ 26509 h 101021"/>
                <a:gd name="connsiteX4" fmla="*/ 111037 w 178731"/>
                <a:gd name="connsiteY4" fmla="*/ 31406 h 101021"/>
                <a:gd name="connsiteX5" fmla="*/ 64550 w 178731"/>
                <a:gd name="connsiteY5" fmla="*/ 1172 h 101021"/>
                <a:gd name="connsiteX6" fmla="*/ 13743 w 178731"/>
                <a:gd name="connsiteY6" fmla="*/ 51846 h 101021"/>
                <a:gd name="connsiteX7" fmla="*/ 15511 w 178731"/>
                <a:gd name="connsiteY7" fmla="*/ 65036 h 101021"/>
                <a:gd name="connsiteX8" fmla="*/ 1172 w 178731"/>
                <a:gd name="connsiteY8" fmla="*/ 83451 h 101021"/>
                <a:gd name="connsiteX9" fmla="*/ 20224 w 178731"/>
                <a:gd name="connsiteY9" fmla="*/ 102454 h 101021"/>
                <a:gd name="connsiteX10" fmla="*/ 62128 w 178731"/>
                <a:gd name="connsiteY10" fmla="*/ 102454 h 101021"/>
                <a:gd name="connsiteX11" fmla="*/ 64485 w 178731"/>
                <a:gd name="connsiteY11" fmla="*/ 102520 h 101021"/>
                <a:gd name="connsiteX12" fmla="*/ 66842 w 178731"/>
                <a:gd name="connsiteY12" fmla="*/ 102454 h 101021"/>
                <a:gd name="connsiteX13" fmla="*/ 159815 w 178731"/>
                <a:gd name="connsiteY13" fmla="*/ 102454 h 101021"/>
                <a:gd name="connsiteX14" fmla="*/ 178868 w 178731"/>
                <a:gd name="connsiteY14" fmla="*/ 83451 h 101021"/>
                <a:gd name="connsiteX15" fmla="*/ 159880 w 178731"/>
                <a:gd name="connsiteY15" fmla="*/ 64449 h 10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8731" h="101021">
                  <a:moveTo>
                    <a:pt x="159880" y="64449"/>
                  </a:moveTo>
                  <a:lnTo>
                    <a:pt x="159160" y="64449"/>
                  </a:lnTo>
                  <a:cubicBezTo>
                    <a:pt x="159553" y="62424"/>
                    <a:pt x="159815" y="60334"/>
                    <a:pt x="159815" y="58180"/>
                  </a:cubicBezTo>
                  <a:cubicBezTo>
                    <a:pt x="159815" y="40679"/>
                    <a:pt x="145607" y="26509"/>
                    <a:pt x="128060" y="26509"/>
                  </a:cubicBezTo>
                  <a:cubicBezTo>
                    <a:pt x="121774" y="26509"/>
                    <a:pt x="115947" y="28337"/>
                    <a:pt x="111037" y="31406"/>
                  </a:cubicBezTo>
                  <a:cubicBezTo>
                    <a:pt x="103180" y="13579"/>
                    <a:pt x="85306" y="1172"/>
                    <a:pt x="64550" y="1172"/>
                  </a:cubicBezTo>
                  <a:cubicBezTo>
                    <a:pt x="36527" y="1172"/>
                    <a:pt x="13743" y="23831"/>
                    <a:pt x="13743" y="51846"/>
                  </a:cubicBezTo>
                  <a:cubicBezTo>
                    <a:pt x="13743" y="56416"/>
                    <a:pt x="14332" y="60857"/>
                    <a:pt x="15511" y="65036"/>
                  </a:cubicBezTo>
                  <a:cubicBezTo>
                    <a:pt x="7261" y="67126"/>
                    <a:pt x="1172" y="74570"/>
                    <a:pt x="1172" y="83451"/>
                  </a:cubicBezTo>
                  <a:cubicBezTo>
                    <a:pt x="1172" y="93965"/>
                    <a:pt x="9683" y="102454"/>
                    <a:pt x="20224" y="102454"/>
                  </a:cubicBezTo>
                  <a:lnTo>
                    <a:pt x="62128" y="102454"/>
                  </a:lnTo>
                  <a:cubicBezTo>
                    <a:pt x="62914" y="102520"/>
                    <a:pt x="63699" y="102520"/>
                    <a:pt x="64485" y="102520"/>
                  </a:cubicBezTo>
                  <a:cubicBezTo>
                    <a:pt x="65271" y="102520"/>
                    <a:pt x="66056" y="102520"/>
                    <a:pt x="66842" y="102454"/>
                  </a:cubicBezTo>
                  <a:lnTo>
                    <a:pt x="159815" y="102454"/>
                  </a:lnTo>
                  <a:cubicBezTo>
                    <a:pt x="170356" y="102454"/>
                    <a:pt x="178868" y="93965"/>
                    <a:pt x="178868" y="83451"/>
                  </a:cubicBezTo>
                  <a:cubicBezTo>
                    <a:pt x="178933" y="72938"/>
                    <a:pt x="170356" y="64449"/>
                    <a:pt x="159880" y="64449"/>
                  </a:cubicBezTo>
                  <a:close/>
                </a:path>
              </a:pathLst>
            </a:custGeom>
            <a:solidFill>
              <a:schemeClr val="accent2"/>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45" name="Title 3">
            <a:extLst>
              <a:ext uri="{FF2B5EF4-FFF2-40B4-BE49-F238E27FC236}">
                <a16:creationId xmlns:a16="http://schemas.microsoft.com/office/drawing/2014/main" id="{D69115AA-3C16-394F-BF0B-743B8EFE87DE}"/>
              </a:ext>
            </a:extLst>
          </p:cNvPr>
          <p:cNvSpPr txBox="1">
            <a:spLocks/>
          </p:cNvSpPr>
          <p:nvPr/>
        </p:nvSpPr>
        <p:spPr bwMode="auto">
          <a:xfrm>
            <a:off x="7821014" y="5502532"/>
            <a:ext cx="2988236"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Freedom to use more than one public cloud</a:t>
            </a:r>
          </a:p>
        </p:txBody>
      </p:sp>
      <p:sp>
        <p:nvSpPr>
          <p:cNvPr id="46" name="Oval 45">
            <a:extLst>
              <a:ext uri="{FF2B5EF4-FFF2-40B4-BE49-F238E27FC236}">
                <a16:creationId xmlns:a16="http://schemas.microsoft.com/office/drawing/2014/main" id="{BFC215E0-CCD0-244C-A5AD-EBB0B4329442}"/>
              </a:ext>
              <a:ext uri="{C183D7F6-B498-43B3-948B-1728B52AA6E4}">
                <adec:decorative xmlns:adec="http://schemas.microsoft.com/office/drawing/2017/decorative" val="1"/>
              </a:ext>
            </a:extLst>
          </p:cNvPr>
          <p:cNvSpPr/>
          <p:nvPr/>
        </p:nvSpPr>
        <p:spPr bwMode="auto">
          <a:xfrm>
            <a:off x="7425111" y="5716528"/>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D44F7FB8-E41C-4B6A-8C97-12F82089F8E3}"/>
              </a:ext>
              <a:ext uri="{C183D7F6-B498-43B3-948B-1728B52AA6E4}">
                <adec:decorative xmlns:adec="http://schemas.microsoft.com/office/drawing/2017/decorative" val="1"/>
              </a:ext>
            </a:extLst>
          </p:cNvPr>
          <p:cNvGrpSpPr/>
          <p:nvPr/>
        </p:nvGrpSpPr>
        <p:grpSpPr>
          <a:xfrm>
            <a:off x="6542746" y="5557334"/>
            <a:ext cx="727902" cy="431352"/>
            <a:chOff x="6601916" y="5501984"/>
            <a:chExt cx="575953" cy="290130"/>
          </a:xfrm>
        </p:grpSpPr>
        <p:sp>
          <p:nvSpPr>
            <p:cNvPr id="2" name="cloud 4" descr="cloud">
              <a:extLst>
                <a:ext uri="{FF2B5EF4-FFF2-40B4-BE49-F238E27FC236}">
                  <a16:creationId xmlns:a16="http://schemas.microsoft.com/office/drawing/2014/main" id="{C5BC58C0-4EAF-9945-8CF0-25843C5E1D61}"/>
                </a:ext>
              </a:extLst>
            </p:cNvPr>
            <p:cNvSpPr>
              <a:spLocks noChangeAspect="1"/>
            </p:cNvSpPr>
            <p:nvPr/>
          </p:nvSpPr>
          <p:spPr bwMode="auto">
            <a:xfrm flipV="1">
              <a:off x="6601916" y="5501984"/>
              <a:ext cx="294668" cy="16243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 name="cloud 4" descr="cloud">
              <a:extLst>
                <a:ext uri="{FF2B5EF4-FFF2-40B4-BE49-F238E27FC236}">
                  <a16:creationId xmlns:a16="http://schemas.microsoft.com/office/drawing/2014/main" id="{7A9D8208-B549-9C40-9290-5043C3E33C30}"/>
                </a:ext>
              </a:extLst>
            </p:cNvPr>
            <p:cNvSpPr>
              <a:spLocks noChangeAspect="1"/>
            </p:cNvSpPr>
            <p:nvPr/>
          </p:nvSpPr>
          <p:spPr bwMode="auto">
            <a:xfrm flipV="1">
              <a:off x="6949558" y="5569386"/>
              <a:ext cx="228311" cy="12585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cloud 4" descr="cloud">
              <a:extLst>
                <a:ext uri="{FF2B5EF4-FFF2-40B4-BE49-F238E27FC236}">
                  <a16:creationId xmlns:a16="http://schemas.microsoft.com/office/drawing/2014/main" id="{BB4FBD24-78F7-7C45-A1BE-5909F242F49D}"/>
                </a:ext>
              </a:extLst>
            </p:cNvPr>
            <p:cNvSpPr>
              <a:spLocks noChangeAspect="1"/>
            </p:cNvSpPr>
            <p:nvPr/>
          </p:nvSpPr>
          <p:spPr bwMode="auto">
            <a:xfrm flipV="1">
              <a:off x="6750835" y="5592654"/>
              <a:ext cx="361833" cy="1994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9920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grpId="1" nodeType="withEffect">
                                  <p:stCondLst>
                                    <p:cond delay="0"/>
                                  </p:stCondLst>
                                  <p:childTnLst>
                                    <p:animMotion origin="layout" path="M 4.58333E-6 0 L 4.58333E-6 0.03542 " pathEditMode="relative" rAng="0" ptsTypes="AA">
                                      <p:cBhvr>
                                        <p:cTn id="9" dur="700" spd="-100000" fill="hold"/>
                                        <p:tgtEl>
                                          <p:spTgt spid="125"/>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42" presetClass="path" presetSubtype="0" decel="100000" fill="hold" grpId="1" nodeType="withEffect">
                                  <p:stCondLst>
                                    <p:cond delay="200"/>
                                  </p:stCondLst>
                                  <p:childTnLst>
                                    <p:animMotion origin="layout" path="M -4.58333E-6 3.7037E-6 L -4.58333E-6 0.03472 " pathEditMode="relative" rAng="0" ptsTypes="AA">
                                      <p:cBhvr>
                                        <p:cTn id="14" dur="750" spd="-100000" fill="hold"/>
                                        <p:tgtEl>
                                          <p:spTgt spid="50"/>
                                        </p:tgtEl>
                                        <p:attrNameLst>
                                          <p:attrName>ppt_x</p:attrName>
                                          <p:attrName>ppt_y</p:attrName>
                                        </p:attrNameLst>
                                      </p:cBhvr>
                                      <p:rCtr x="0" y="1736"/>
                                    </p:animMotion>
                                  </p:childTnLst>
                                </p:cTn>
                              </p:par>
                              <p:par>
                                <p:cTn id="15" presetID="10" presetClass="entr" presetSubtype="0" fill="hold" grpId="0" nodeType="withEffect">
                                  <p:stCondLst>
                                    <p:cond delay="3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42" presetClass="path" presetSubtype="0" decel="100000" fill="hold" grpId="1" nodeType="withEffect">
                                  <p:stCondLst>
                                    <p:cond delay="300"/>
                                  </p:stCondLst>
                                  <p:childTnLst>
                                    <p:animMotion origin="layout" path="M -4.58333E-6 7.40741E-7 L -4.58333E-6 0.03472 " pathEditMode="relative" rAng="0" ptsTypes="AA">
                                      <p:cBhvr>
                                        <p:cTn id="19" dur="750" spd="-100000" fill="hold"/>
                                        <p:tgtEl>
                                          <p:spTgt spid="51"/>
                                        </p:tgtEl>
                                        <p:attrNameLst>
                                          <p:attrName>ppt_x</p:attrName>
                                          <p:attrName>ppt_y</p:attrName>
                                        </p:attrNameLst>
                                      </p:cBhvr>
                                      <p:rCtr x="0" y="1736"/>
                                    </p:animMotion>
                                  </p:childTnLst>
                                </p:cTn>
                              </p:par>
                              <p:par>
                                <p:cTn id="20" presetID="10" presetClass="entr" presetSubtype="0" fill="hold" grpId="0" nodeType="withEffect">
                                  <p:stCondLst>
                                    <p:cond delay="4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42" presetClass="path" presetSubtype="0" decel="100000" fill="hold" grpId="1" nodeType="withEffect">
                                  <p:stCondLst>
                                    <p:cond delay="400"/>
                                  </p:stCondLst>
                                  <p:childTnLst>
                                    <p:animMotion origin="layout" path="M -4.58333E-6 -1.11111E-6 L -4.58333E-6 0.03472 " pathEditMode="relative" rAng="0" ptsTypes="AA">
                                      <p:cBhvr>
                                        <p:cTn id="24" dur="750" spd="-100000" fill="hold"/>
                                        <p:tgtEl>
                                          <p:spTgt spid="52"/>
                                        </p:tgtEl>
                                        <p:attrNameLst>
                                          <p:attrName>ppt_x</p:attrName>
                                          <p:attrName>ppt_y</p:attrName>
                                        </p:attrNameLst>
                                      </p:cBhvr>
                                      <p:rCtr x="0" y="1736"/>
                                    </p:animMotion>
                                  </p:childTnLst>
                                </p:cTn>
                              </p:par>
                              <p:par>
                                <p:cTn id="25" presetID="10" presetClass="entr" presetSubtype="0" fill="hold" grpId="0" nodeType="withEffect">
                                  <p:stCondLst>
                                    <p:cond delay="5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42" presetClass="path" presetSubtype="0" decel="100000" fill="hold" grpId="1" nodeType="withEffect">
                                  <p:stCondLst>
                                    <p:cond delay="500"/>
                                  </p:stCondLst>
                                  <p:childTnLst>
                                    <p:animMotion origin="layout" path="M -4.58333E-6 -1.85185E-6 L -4.58333E-6 0.03472 " pathEditMode="relative" rAng="0" ptsTypes="AA">
                                      <p:cBhvr>
                                        <p:cTn id="29" dur="750" spd="-100000" fill="hold"/>
                                        <p:tgtEl>
                                          <p:spTgt spid="53"/>
                                        </p:tgtEl>
                                        <p:attrNameLst>
                                          <p:attrName>ppt_x</p:attrName>
                                          <p:attrName>ppt_y</p:attrName>
                                        </p:attrNameLst>
                                      </p:cBhvr>
                                      <p:rCtr x="0" y="1736"/>
                                    </p:animMotion>
                                  </p:childTnLst>
                                </p:cTn>
                              </p:par>
                              <p:par>
                                <p:cTn id="30" presetID="22" presetClass="entr" presetSubtype="1" fill="hold" nodeType="withEffect">
                                  <p:stCondLst>
                                    <p:cond delay="100"/>
                                  </p:stCondLst>
                                  <p:childTnLst>
                                    <p:set>
                                      <p:cBhvr>
                                        <p:cTn id="31" dur="1" fill="hold">
                                          <p:stCondLst>
                                            <p:cond delay="0"/>
                                          </p:stCondLst>
                                        </p:cTn>
                                        <p:tgtEl>
                                          <p:spTgt spid="58"/>
                                        </p:tgtEl>
                                        <p:attrNameLst>
                                          <p:attrName>style.visibility</p:attrName>
                                        </p:attrNameLst>
                                      </p:cBhvr>
                                      <p:to>
                                        <p:strVal val="visible"/>
                                      </p:to>
                                    </p:set>
                                    <p:animEffect transition="in" filter="wipe(up)">
                                      <p:cBhvr>
                                        <p:cTn id="32" dur="700"/>
                                        <p:tgtEl>
                                          <p:spTgt spid="58"/>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42" presetClass="path" presetSubtype="0" decel="100000" fill="hold" grpId="1" nodeType="withEffect">
                                  <p:stCondLst>
                                    <p:cond delay="200"/>
                                  </p:stCondLst>
                                  <p:childTnLst>
                                    <p:animMotion origin="layout" path="M -3.95833E-6 3.7037E-6 L -3.95833E-6 0.03472 " pathEditMode="relative" rAng="0" ptsTypes="AA">
                                      <p:cBhvr>
                                        <p:cTn id="37" dur="750" spd="-100000" fill="hold"/>
                                        <p:tgtEl>
                                          <p:spTgt spid="54"/>
                                        </p:tgtEl>
                                        <p:attrNameLst>
                                          <p:attrName>ppt_x</p:attrName>
                                          <p:attrName>ppt_y</p:attrName>
                                        </p:attrNameLst>
                                      </p:cBhvr>
                                      <p:rCtr x="0" y="1736"/>
                                    </p:animMotion>
                                  </p:childTnLst>
                                </p:cTn>
                              </p:par>
                              <p:par>
                                <p:cTn id="38" presetID="10" presetClass="entr" presetSubtype="0" fill="hold" grpId="0" nodeType="withEffect">
                                  <p:stCondLst>
                                    <p:cond delay="3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42" presetClass="path" presetSubtype="0" decel="100000" fill="hold" grpId="1" nodeType="withEffect">
                                  <p:stCondLst>
                                    <p:cond delay="300"/>
                                  </p:stCondLst>
                                  <p:childTnLst>
                                    <p:animMotion origin="layout" path="M -3.33333E-6 7.40741E-7 L -3.33333E-6 0.03472 " pathEditMode="relative" rAng="0" ptsTypes="AA">
                                      <p:cBhvr>
                                        <p:cTn id="42" dur="750" spd="-100000" fill="hold"/>
                                        <p:tgtEl>
                                          <p:spTgt spid="55"/>
                                        </p:tgtEl>
                                        <p:attrNameLst>
                                          <p:attrName>ppt_x</p:attrName>
                                          <p:attrName>ppt_y</p:attrName>
                                        </p:attrNameLst>
                                      </p:cBhvr>
                                      <p:rCtr x="0" y="1736"/>
                                    </p:animMotion>
                                  </p:childTnLst>
                                </p:cTn>
                              </p:par>
                              <p:par>
                                <p:cTn id="43" presetID="10" presetClass="entr" presetSubtype="0" fill="hold" grpId="0" nodeType="withEffect">
                                  <p:stCondLst>
                                    <p:cond delay="30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42" presetClass="path" presetSubtype="0" decel="100000" fill="hold" grpId="1" nodeType="withEffect">
                                  <p:stCondLst>
                                    <p:cond delay="300"/>
                                  </p:stCondLst>
                                  <p:childTnLst>
                                    <p:animMotion origin="layout" path="M -2.5E-6 -1.11111E-6 L -2.5E-6 0.03472 " pathEditMode="relative" rAng="0" ptsTypes="AA">
                                      <p:cBhvr>
                                        <p:cTn id="47" dur="750" spd="-100000" fill="hold"/>
                                        <p:tgtEl>
                                          <p:spTgt spid="56"/>
                                        </p:tgtEl>
                                        <p:attrNameLst>
                                          <p:attrName>ppt_x</p:attrName>
                                          <p:attrName>ppt_y</p:attrName>
                                        </p:attrNameLst>
                                      </p:cBhvr>
                                      <p:rCtr x="0" y="1736"/>
                                    </p:animMotion>
                                  </p:childTnLst>
                                </p:cTn>
                              </p:par>
                              <p:par>
                                <p:cTn id="48" presetID="10" presetClass="entr" presetSubtype="0" fill="hold" grpId="0" nodeType="withEffect">
                                  <p:stCondLst>
                                    <p:cond delay="4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42" presetClass="path" presetSubtype="0" decel="100000" fill="hold" grpId="1" nodeType="withEffect">
                                  <p:stCondLst>
                                    <p:cond delay="400"/>
                                  </p:stCondLst>
                                  <p:childTnLst>
                                    <p:animMotion origin="layout" path="M 6.25E-7 -1.85185E-6 L 6.25E-7 0.03472 " pathEditMode="relative" rAng="0" ptsTypes="AA">
                                      <p:cBhvr>
                                        <p:cTn id="52" dur="750" spd="-100000" fill="hold"/>
                                        <p:tgtEl>
                                          <p:spTgt spid="57"/>
                                        </p:tgtEl>
                                        <p:attrNameLst>
                                          <p:attrName>ppt_x</p:attrName>
                                          <p:attrName>ppt_y</p:attrName>
                                        </p:attrNameLst>
                                      </p:cBhvr>
                                      <p:rCtr x="0" y="1736"/>
                                    </p:animMotion>
                                  </p:childTnLst>
                                </p:cTn>
                              </p:par>
                              <p:par>
                                <p:cTn id="53" presetID="10" presetClass="entr" presetSubtype="0" fill="hold" nodeType="withEffect">
                                  <p:stCondLst>
                                    <p:cond delay="40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500"/>
                                        <p:tgtEl>
                                          <p:spTgt spid="71"/>
                                        </p:tgtEl>
                                      </p:cBhvr>
                                    </p:animEffect>
                                  </p:childTnLst>
                                </p:cTn>
                              </p:par>
                              <p:par>
                                <p:cTn id="56" presetID="42" presetClass="path" presetSubtype="0" decel="100000" fill="hold" nodeType="withEffect">
                                  <p:stCondLst>
                                    <p:cond delay="400"/>
                                  </p:stCondLst>
                                  <p:childTnLst>
                                    <p:animMotion origin="layout" path="M 4.16667E-6 2.22222E-6 L 4.16667E-6 0.03472 " pathEditMode="relative" rAng="0" ptsTypes="AA">
                                      <p:cBhvr>
                                        <p:cTn id="57" dur="750" spd="-100000" fill="hold"/>
                                        <p:tgtEl>
                                          <p:spTgt spid="71"/>
                                        </p:tgtEl>
                                        <p:attrNameLst>
                                          <p:attrName>ppt_x</p:attrName>
                                          <p:attrName>ppt_y</p:attrName>
                                        </p:attrNameLst>
                                      </p:cBhvr>
                                      <p:rCtr x="0" y="1736"/>
                                    </p:animMotion>
                                  </p:childTnLst>
                                </p:cTn>
                              </p:par>
                              <p:par>
                                <p:cTn id="58" presetID="10" presetClass="entr" presetSubtype="0" fill="hold" nodeType="withEffect">
                                  <p:stCondLst>
                                    <p:cond delay="30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42" presetClass="path" presetSubtype="0" decel="100000" fill="hold" nodeType="withEffect">
                                  <p:stCondLst>
                                    <p:cond delay="300"/>
                                  </p:stCondLst>
                                  <p:childTnLst>
                                    <p:animMotion origin="layout" path="M 3.95833E-6 1.85185E-6 L 3.95833E-6 0.03472 " pathEditMode="relative" rAng="0" ptsTypes="AA">
                                      <p:cBhvr>
                                        <p:cTn id="62" dur="750" spd="-100000" fill="hold"/>
                                        <p:tgtEl>
                                          <p:spTgt spid="59"/>
                                        </p:tgtEl>
                                        <p:attrNameLst>
                                          <p:attrName>ppt_x</p:attrName>
                                          <p:attrName>ppt_y</p:attrName>
                                        </p:attrNameLst>
                                      </p:cBhvr>
                                      <p:rCtr x="0" y="1736"/>
                                    </p:animMotion>
                                  </p:childTnLst>
                                </p:cTn>
                              </p:par>
                              <p:par>
                                <p:cTn id="63" presetID="10" presetClass="entr" presetSubtype="0" fill="hold" nodeType="withEffect">
                                  <p:stCondLst>
                                    <p:cond delay="200"/>
                                  </p:stCondLst>
                                  <p:childTnLst>
                                    <p:set>
                                      <p:cBhvr>
                                        <p:cTn id="64" dur="1" fill="hold">
                                          <p:stCondLst>
                                            <p:cond delay="0"/>
                                          </p:stCondLst>
                                        </p:cTn>
                                        <p:tgtEl>
                                          <p:spTgt spid="92"/>
                                        </p:tgtEl>
                                        <p:attrNameLst>
                                          <p:attrName>style.visibility</p:attrName>
                                        </p:attrNameLst>
                                      </p:cBhvr>
                                      <p:to>
                                        <p:strVal val="visible"/>
                                      </p:to>
                                    </p:set>
                                    <p:animEffect transition="in" filter="fade">
                                      <p:cBhvr>
                                        <p:cTn id="65" dur="500"/>
                                        <p:tgtEl>
                                          <p:spTgt spid="92"/>
                                        </p:tgtEl>
                                      </p:cBhvr>
                                    </p:animEffect>
                                  </p:childTnLst>
                                </p:cTn>
                              </p:par>
                              <p:par>
                                <p:cTn id="66" presetID="42" presetClass="path" presetSubtype="0" decel="100000" fill="hold" nodeType="withEffect">
                                  <p:stCondLst>
                                    <p:cond delay="200"/>
                                  </p:stCondLst>
                                  <p:childTnLst>
                                    <p:animMotion origin="layout" path="M 4.16667E-6 -7.40741E-7 L 4.16667E-6 0.03472 " pathEditMode="relative" rAng="0" ptsTypes="AA">
                                      <p:cBhvr>
                                        <p:cTn id="67" dur="750" spd="-100000" fill="hold"/>
                                        <p:tgtEl>
                                          <p:spTgt spid="92"/>
                                        </p:tgtEl>
                                        <p:attrNameLst>
                                          <p:attrName>ppt_x</p:attrName>
                                          <p:attrName>ppt_y</p:attrName>
                                        </p:attrNameLst>
                                      </p:cBhvr>
                                      <p:rCtr x="0" y="1736"/>
                                    </p:animMotion>
                                  </p:childTnLst>
                                </p:cTn>
                              </p:par>
                              <p:par>
                                <p:cTn id="68" presetID="10" presetClass="entr" presetSubtype="0" fill="hold" nodeType="withEffect">
                                  <p:stCondLst>
                                    <p:cond delay="40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42" presetClass="path" presetSubtype="0" decel="100000" fill="hold" nodeType="withEffect">
                                  <p:stCondLst>
                                    <p:cond delay="400"/>
                                  </p:stCondLst>
                                  <p:childTnLst>
                                    <p:animMotion origin="layout" path="M 4.16667E-6 -2.96296E-6 L 4.16667E-6 0.03473 " pathEditMode="relative" rAng="0" ptsTypes="AA">
                                      <p:cBhvr>
                                        <p:cTn id="72" dur="750" spd="-100000" fill="hold"/>
                                        <p:tgtEl>
                                          <p:spTgt spid="75"/>
                                        </p:tgtEl>
                                        <p:attrNameLst>
                                          <p:attrName>ppt_x</p:attrName>
                                          <p:attrName>ppt_y</p:attrName>
                                        </p:attrNameLst>
                                      </p:cBhvr>
                                      <p:rCtr x="0" y="1736"/>
                                    </p:animMotion>
                                  </p:childTnLst>
                                </p:cTn>
                              </p:par>
                              <p:par>
                                <p:cTn id="73" presetID="10" presetClass="entr" presetSubtype="0" fill="hold" grpId="0" nodeType="withEffect">
                                  <p:stCondLst>
                                    <p:cond delay="50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42" presetClass="path" presetSubtype="0" decel="100000" fill="hold" grpId="1" nodeType="withEffect">
                                  <p:stCondLst>
                                    <p:cond delay="500"/>
                                  </p:stCondLst>
                                  <p:childTnLst>
                                    <p:animMotion origin="layout" path="M -2.5E-6 -2.59259E-6 L -2.5E-6 0.03472 " pathEditMode="relative" rAng="0" ptsTypes="AA">
                                      <p:cBhvr>
                                        <p:cTn id="77" dur="750" spd="-100000" fill="hold"/>
                                        <p:tgtEl>
                                          <p:spTgt spid="45"/>
                                        </p:tgtEl>
                                        <p:attrNameLst>
                                          <p:attrName>ppt_x</p:attrName>
                                          <p:attrName>ppt_y</p:attrName>
                                        </p:attrNameLst>
                                      </p:cBhvr>
                                      <p:rCtr x="0" y="1736"/>
                                    </p:animMotion>
                                  </p:childTnLst>
                                </p:cTn>
                              </p:par>
                              <p:par>
                                <p:cTn id="78" presetID="10" presetClass="entr" presetSubtype="0" fill="hold" grpId="0" nodeType="withEffect">
                                  <p:stCondLst>
                                    <p:cond delay="50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par>
                                <p:cTn id="81" presetID="42" presetClass="path" presetSubtype="0" decel="100000" fill="hold" grpId="1" nodeType="withEffect">
                                  <p:stCondLst>
                                    <p:cond delay="500"/>
                                  </p:stCondLst>
                                  <p:childTnLst>
                                    <p:animMotion origin="layout" path="M -2.70833E-6 -2.59259E-6 L -2.70833E-6 0.03472 " pathEditMode="relative" rAng="0" ptsTypes="AA">
                                      <p:cBhvr>
                                        <p:cTn id="82" dur="750" spd="-100000" fill="hold"/>
                                        <p:tgtEl>
                                          <p:spTgt spid="46"/>
                                        </p:tgtEl>
                                        <p:attrNameLst>
                                          <p:attrName>ppt_x</p:attrName>
                                          <p:attrName>ppt_y</p:attrName>
                                        </p:attrNameLst>
                                      </p:cBhvr>
                                      <p:rCtr x="0" y="1736"/>
                                    </p:animMotion>
                                  </p:childTnLst>
                                </p:cTn>
                              </p:par>
                              <p:par>
                                <p:cTn id="83" presetID="10" presetClass="entr" presetSubtype="0" fill="hold" nodeType="withEffect">
                                  <p:stCondLst>
                                    <p:cond delay="50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500"/>
                                        <p:tgtEl>
                                          <p:spTgt spid="5"/>
                                        </p:tgtEl>
                                      </p:cBhvr>
                                    </p:animEffect>
                                  </p:childTnLst>
                                </p:cTn>
                              </p:par>
                              <p:par>
                                <p:cTn id="86" presetID="42" presetClass="path" presetSubtype="0" decel="100000" fill="hold" nodeType="withEffect">
                                  <p:stCondLst>
                                    <p:cond delay="500"/>
                                  </p:stCondLst>
                                  <p:childTnLst>
                                    <p:animMotion origin="layout" path="M 4.16667E-6 2.22222E-6 L 4.16667E-6 0.03472 " pathEditMode="relative" rAng="0" ptsTypes="AA">
                                      <p:cBhvr>
                                        <p:cTn id="87" dur="750" spd="-100000" fill="hold"/>
                                        <p:tgtEl>
                                          <p:spTgt spid="5"/>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P spid="55" grpId="1"/>
      <p:bldP spid="56" grpId="0"/>
      <p:bldP spid="56" grpId="1"/>
      <p:bldP spid="57" grpId="0"/>
      <p:bldP spid="57" grpId="1"/>
      <p:bldP spid="45" grpId="0"/>
      <p:bldP spid="45" grpId="1"/>
      <p:bldP spid="46" grpId="0" animBg="1"/>
      <p:bldP spid="4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1EBCBE-0702-744D-A382-9E34727155F0}"/>
              </a:ext>
            </a:extLst>
          </p:cNvPr>
          <p:cNvSpPr>
            <a:spLocks noGrp="1"/>
          </p:cNvSpPr>
          <p:nvPr>
            <p:ph type="title"/>
          </p:nvPr>
        </p:nvSpPr>
        <p:spPr>
          <a:xfrm>
            <a:off x="588263" y="457200"/>
            <a:ext cx="11018520" cy="1107996"/>
          </a:xfrm>
        </p:spPr>
        <p:txBody>
          <a:bodyPr/>
          <a:lstStyle/>
          <a:p>
            <a:r>
              <a:rPr lang="en-US"/>
              <a:t>Hybrid scenarios for data and apps​ with Azure Arc</a:t>
            </a:r>
            <a:br>
              <a:rPr lang="en-US"/>
            </a:br>
            <a:endParaRPr lang="en-US"/>
          </a:p>
        </p:txBody>
      </p:sp>
      <p:grpSp>
        <p:nvGrpSpPr>
          <p:cNvPr id="42" name="direction" descr="direction, expand, grow, large">
            <a:extLst>
              <a:ext uri="{FF2B5EF4-FFF2-40B4-BE49-F238E27FC236}">
                <a16:creationId xmlns:a16="http://schemas.microsoft.com/office/drawing/2014/main" id="{AEAAF1AE-FD5B-1238-72E1-BFC734E61DA3}"/>
              </a:ext>
            </a:extLst>
          </p:cNvPr>
          <p:cNvGrpSpPr>
            <a:grpSpLocks noChangeAspect="1"/>
          </p:cNvGrpSpPr>
          <p:nvPr/>
        </p:nvGrpSpPr>
        <p:grpSpPr>
          <a:xfrm>
            <a:off x="584200" y="1802200"/>
            <a:ext cx="457203" cy="457200"/>
            <a:chOff x="11089213" y="1277598"/>
            <a:chExt cx="379202" cy="379202"/>
          </a:xfrm>
        </p:grpSpPr>
        <p:sp>
          <p:nvSpPr>
            <p:cNvPr id="43" name="Freeform: Shape 42">
              <a:extLst>
                <a:ext uri="{FF2B5EF4-FFF2-40B4-BE49-F238E27FC236}">
                  <a16:creationId xmlns:a16="http://schemas.microsoft.com/office/drawing/2014/main" id="{69B60629-6865-7799-C181-45CAD2C2FB11}"/>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rgbClr val="0078D4"/>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624CF53-3ACE-F8E6-9587-0033B8A197A6}"/>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solidFill>
              <a:srgbClr val="50E6FF"/>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67086DF-AD9D-2962-785F-B91EE75CA57E}"/>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solidFill>
              <a:srgbClr val="50E6FF"/>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96A4B73A-25BD-B3C0-B3F8-5EEBD1732AFA}"/>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rgbClr val="0078D4"/>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8D45ACD7-F58E-3E6D-96FD-624EBB340834}"/>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rgbClr val="50E6FF"/>
            </a:solidFill>
            <a:ln w="3830"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0" name="engineer assistance" descr="engineer, assistance">
            <a:extLst>
              <a:ext uri="{FF2B5EF4-FFF2-40B4-BE49-F238E27FC236}">
                <a16:creationId xmlns:a16="http://schemas.microsoft.com/office/drawing/2014/main" id="{224AB9D8-9E05-4FED-B933-D66CE190E6D7}"/>
              </a:ext>
            </a:extLst>
          </p:cNvPr>
          <p:cNvGrpSpPr>
            <a:grpSpLocks noChangeAspect="1"/>
          </p:cNvGrpSpPr>
          <p:nvPr/>
        </p:nvGrpSpPr>
        <p:grpSpPr>
          <a:xfrm>
            <a:off x="10966546" y="1710760"/>
            <a:ext cx="640085" cy="640080"/>
            <a:chOff x="6337562" y="5744951"/>
            <a:chExt cx="435026" cy="435024"/>
          </a:xfrm>
        </p:grpSpPr>
        <p:sp>
          <p:nvSpPr>
            <p:cNvPr id="51" name="Freeform: Shape 50">
              <a:extLst>
                <a:ext uri="{FF2B5EF4-FFF2-40B4-BE49-F238E27FC236}">
                  <a16:creationId xmlns:a16="http://schemas.microsoft.com/office/drawing/2014/main" id="{584D02B1-C5A2-653F-B8B2-77D4B8915670}"/>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10F0612-BF9B-696E-D070-568F4281B7E3}"/>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59" name="Rectangle 58">
            <a:extLst>
              <a:ext uri="{FF2B5EF4-FFF2-40B4-BE49-F238E27FC236}">
                <a16:creationId xmlns:a16="http://schemas.microsoft.com/office/drawing/2014/main" id="{45661847-675E-21D4-FF6D-9F3B4FDADAAA}"/>
              </a:ext>
            </a:extLst>
          </p:cNvPr>
          <p:cNvSpPr/>
          <p:nvPr/>
        </p:nvSpPr>
        <p:spPr bwMode="auto">
          <a:xfrm>
            <a:off x="686701" y="3660979"/>
            <a:ext cx="201168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0" cap="none" spc="0" normalizeH="0" baseline="0" noProof="0">
                <a:ln>
                  <a:noFill/>
                </a:ln>
                <a:solidFill>
                  <a:srgbClr val="5CE3FE"/>
                </a:solidFill>
                <a:effectLst/>
                <a:uLnTx/>
                <a:uFillTx/>
                <a:latin typeface="Segoe UI Semibold"/>
                <a:ea typeface="Segoe UI" pitchFamily="34" charset="0"/>
                <a:cs typeface="Segoe UI Semibold"/>
              </a:rPr>
              <a:t>Cloud automation, always up-to-date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a:rPr>
              <a:t>for</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a:rPr>
              <a:t>on-premises databases </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endParaRPr>
          </a:p>
        </p:txBody>
      </p:sp>
      <p:pic>
        <p:nvPicPr>
          <p:cNvPr id="60" name="Picture 10" descr="See the source image">
            <a:extLst>
              <a:ext uri="{FF2B5EF4-FFF2-40B4-BE49-F238E27FC236}">
                <a16:creationId xmlns:a16="http://schemas.microsoft.com/office/drawing/2014/main" id="{9F06FB15-5E2B-B52A-B22F-EDF5D98ABEA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7456" y="5297559"/>
            <a:ext cx="1640503" cy="216000"/>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2C738820-17BD-777D-F118-79DAE54D6FD7}"/>
              </a:ext>
            </a:extLst>
          </p:cNvPr>
          <p:cNvSpPr/>
          <p:nvPr/>
        </p:nvSpPr>
        <p:spPr bwMode="auto">
          <a:xfrm>
            <a:off x="2784764" y="3660979"/>
            <a:ext cx="2247712"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0" cap="none" spc="0" normalizeH="0" baseline="0" noProof="0">
                <a:ln>
                  <a:noFill/>
                </a:ln>
                <a:solidFill>
                  <a:srgbClr val="6BD7F8"/>
                </a:solidFill>
                <a:effectLst/>
                <a:uLnTx/>
                <a:uFillTx/>
                <a:latin typeface="Segoe UI Semibold" panose="020B0702040204020203" pitchFamily="34" charset="0"/>
                <a:ea typeface="Segoe UI" pitchFamily="34" charset="0"/>
                <a:cs typeface="Segoe UI Semibold" panose="020B0702040204020203" pitchFamily="34" charset="0"/>
              </a:rPr>
              <a:t>Database-as-a-Service with cloud billing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a:rPr>
              <a:t>for on‑premises databases </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endParaRPr>
          </a:p>
        </p:txBody>
      </p:sp>
      <p:pic>
        <p:nvPicPr>
          <p:cNvPr id="63" name="Graphic 62">
            <a:extLst>
              <a:ext uri="{FF2B5EF4-FFF2-40B4-BE49-F238E27FC236}">
                <a16:creationId xmlns:a16="http://schemas.microsoft.com/office/drawing/2014/main" id="{BCB5ED3E-B05B-F7E3-0768-0A95D614D83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0264" y="5063559"/>
            <a:ext cx="592140" cy="684000"/>
          </a:xfrm>
          <a:prstGeom prst="rect">
            <a:avLst/>
          </a:prstGeom>
        </p:spPr>
      </p:pic>
      <p:sp>
        <p:nvSpPr>
          <p:cNvPr id="65" name="Rectangle 64">
            <a:extLst>
              <a:ext uri="{FF2B5EF4-FFF2-40B4-BE49-F238E27FC236}">
                <a16:creationId xmlns:a16="http://schemas.microsoft.com/office/drawing/2014/main" id="{6F3A55C5-250E-A2B9-D8B9-D81EEBC4A15E}"/>
              </a:ext>
            </a:extLst>
          </p:cNvPr>
          <p:cNvSpPr/>
          <p:nvPr/>
        </p:nvSpPr>
        <p:spPr bwMode="auto">
          <a:xfrm>
            <a:off x="5097597" y="3660979"/>
            <a:ext cx="201168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0" cap="none" spc="0" normalizeH="0" baseline="0" noProof="0">
                <a:ln>
                  <a:noFill/>
                </a:ln>
                <a:solidFill>
                  <a:srgbClr val="77C1EF"/>
                </a:solidFill>
                <a:effectLst/>
                <a:uLnTx/>
                <a:uFillTx/>
                <a:latin typeface="Segoe UI Semibold"/>
                <a:ea typeface="+mn-ea"/>
                <a:cs typeface="Segoe UI Semibold"/>
              </a:rPr>
              <a:t>Security and governance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a:rPr>
              <a:t>across on-premises and multi-cloud</a:t>
            </a:r>
          </a:p>
        </p:txBody>
      </p:sp>
      <p:pic>
        <p:nvPicPr>
          <p:cNvPr id="66" name="Picture 6" descr="See the source image">
            <a:extLst>
              <a:ext uri="{FF2B5EF4-FFF2-40B4-BE49-F238E27FC236}">
                <a16:creationId xmlns:a16="http://schemas.microsoft.com/office/drawing/2014/main" id="{AA0261CC-5062-5C02-5A11-5653BEF2131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7539" y="5225559"/>
            <a:ext cx="925057" cy="3600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119DC789-17F6-15E7-54B0-4A85892D9A9E}"/>
              </a:ext>
            </a:extLst>
          </p:cNvPr>
          <p:cNvSpPr/>
          <p:nvPr/>
        </p:nvSpPr>
        <p:spPr bwMode="auto">
          <a:xfrm>
            <a:off x="7313679" y="3660979"/>
            <a:ext cx="201168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0" cap="none" spc="0" normalizeH="0" baseline="0" noProof="0">
                <a:ln>
                  <a:noFill/>
                </a:ln>
                <a:solidFill>
                  <a:srgbClr val="80A3E2"/>
                </a:solidFill>
                <a:effectLst/>
                <a:uLnTx/>
                <a:uFillTx/>
                <a:latin typeface="Segoe UI Semibold" panose="020B0702040204020203" pitchFamily="34" charset="0"/>
                <a:ea typeface="+mn-ea"/>
                <a:cs typeface="Segoe UI Semibold" panose="020B0702040204020203" pitchFamily="34" charset="0"/>
              </a:rPr>
              <a:t>Consistent, </a:t>
            </a:r>
            <a:br>
              <a:rPr kumimoji="0" lang="en-US" sz="1200" b="0" i="0" u="none" strike="noStrike" kern="0" cap="none" spc="0" normalizeH="0" baseline="0" noProof="0">
                <a:ln>
                  <a:noFill/>
                </a:ln>
                <a:solidFill>
                  <a:srgbClr val="80A3E2"/>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solidFill>
                  <a:srgbClr val="80A3E2"/>
                </a:solidFill>
                <a:effectLst/>
                <a:uLnTx/>
                <a:uFillTx/>
                <a:latin typeface="Segoe UI Semibold" panose="020B0702040204020203" pitchFamily="34" charset="0"/>
                <a:ea typeface="+mn-ea"/>
                <a:cs typeface="Segoe UI Semibold" panose="020B0702040204020203" pitchFamily="34" charset="0"/>
              </a:rPr>
              <a:t>portable databases </a:t>
            </a:r>
            <a:b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on Kubernetes </a:t>
            </a:r>
          </a:p>
        </p:txBody>
      </p:sp>
      <p:pic>
        <p:nvPicPr>
          <p:cNvPr id="78" name="Graphic 77">
            <a:extLst>
              <a:ext uri="{FF2B5EF4-FFF2-40B4-BE49-F238E27FC236}">
                <a16:creationId xmlns:a16="http://schemas.microsoft.com/office/drawing/2014/main" id="{D79A38DB-2CFA-224C-7D17-F007CB34566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57377" y="5243559"/>
            <a:ext cx="1093500" cy="324000"/>
          </a:xfrm>
          <a:prstGeom prst="rect">
            <a:avLst/>
          </a:prstGeom>
        </p:spPr>
      </p:pic>
      <p:sp>
        <p:nvSpPr>
          <p:cNvPr id="80" name="Rectangle 79">
            <a:extLst>
              <a:ext uri="{FF2B5EF4-FFF2-40B4-BE49-F238E27FC236}">
                <a16:creationId xmlns:a16="http://schemas.microsoft.com/office/drawing/2014/main" id="{FD9A8415-5610-FF02-0388-92D1C4FFD646}"/>
              </a:ext>
            </a:extLst>
          </p:cNvPr>
          <p:cNvSpPr/>
          <p:nvPr/>
        </p:nvSpPr>
        <p:spPr bwMode="auto">
          <a:xfrm>
            <a:off x="9519127" y="3660979"/>
            <a:ext cx="2011680"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0" cap="none" spc="0" normalizeH="0" baseline="0" noProof="0">
                <a:ln>
                  <a:noFill/>
                </a:ln>
                <a:solidFill>
                  <a:srgbClr val="857DD1"/>
                </a:solidFill>
                <a:effectLst/>
                <a:uLnTx/>
                <a:uFillTx/>
                <a:latin typeface="Segoe UI Semibold" panose="020B0702040204020203" pitchFamily="34" charset="0"/>
                <a:ea typeface="+mn-ea"/>
                <a:cs typeface="Segoe UI Semibold" panose="020B0702040204020203" pitchFamily="34" charset="0"/>
              </a:rPr>
              <a:t>Compute, real-time insights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when data is created </a:t>
            </a:r>
          </a:p>
        </p:txBody>
      </p:sp>
      <p:pic>
        <p:nvPicPr>
          <p:cNvPr id="81" name="Graphic 80">
            <a:extLst>
              <a:ext uri="{FF2B5EF4-FFF2-40B4-BE49-F238E27FC236}">
                <a16:creationId xmlns:a16="http://schemas.microsoft.com/office/drawing/2014/main" id="{4AE38EFD-1979-48CD-8CBA-A38724445345}"/>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92590" y="5279559"/>
            <a:ext cx="1061051" cy="252000"/>
          </a:xfrm>
          <a:prstGeom prst="rect">
            <a:avLst/>
          </a:prstGeom>
        </p:spPr>
      </p:pic>
      <p:grpSp>
        <p:nvGrpSpPr>
          <p:cNvPr id="2" name="Group 1">
            <a:extLst>
              <a:ext uri="{FF2B5EF4-FFF2-40B4-BE49-F238E27FC236}">
                <a16:creationId xmlns:a16="http://schemas.microsoft.com/office/drawing/2014/main" id="{7CCFAFC9-79C1-4286-F6D2-1A39E43935CB}"/>
              </a:ext>
              <a:ext uri="{C183D7F6-B498-43B3-948B-1728B52AA6E4}">
                <adec:decorative xmlns:adec="http://schemas.microsoft.com/office/drawing/2017/decorative" val="1"/>
              </a:ext>
            </a:extLst>
          </p:cNvPr>
          <p:cNvGrpSpPr/>
          <p:nvPr/>
        </p:nvGrpSpPr>
        <p:grpSpPr>
          <a:xfrm>
            <a:off x="584200" y="3057011"/>
            <a:ext cx="11018520" cy="347472"/>
            <a:chOff x="584200" y="3057011"/>
            <a:chExt cx="11018520" cy="347472"/>
          </a:xfrm>
        </p:grpSpPr>
        <p:cxnSp>
          <p:nvCxnSpPr>
            <p:cNvPr id="41" name="Straight Connector 40">
              <a:extLst>
                <a:ext uri="{FF2B5EF4-FFF2-40B4-BE49-F238E27FC236}">
                  <a16:creationId xmlns:a16="http://schemas.microsoft.com/office/drawing/2014/main" id="{1DDF2DDF-3EB7-FA2E-A86E-02A7CF3A72D7}"/>
                </a:ext>
              </a:extLst>
            </p:cNvPr>
            <p:cNvCxnSpPr>
              <a:cxnSpLocks/>
            </p:cNvCxnSpPr>
            <p:nvPr/>
          </p:nvCxnSpPr>
          <p:spPr>
            <a:xfrm>
              <a:off x="584200" y="3206832"/>
              <a:ext cx="11018520" cy="0"/>
            </a:xfrm>
            <a:prstGeom prst="line">
              <a:avLst/>
            </a:prstGeom>
            <a:noFill/>
            <a:ln w="19050" cap="flat" cmpd="sng" algn="ctr">
              <a:gradFill flip="none" rotWithShape="1">
                <a:gsLst>
                  <a:gs pos="0">
                    <a:srgbClr val="50E6FF"/>
                  </a:gs>
                  <a:gs pos="100000">
                    <a:srgbClr val="8661C5"/>
                  </a:gs>
                </a:gsLst>
                <a:lin ang="0" scaled="1"/>
                <a:tileRect/>
              </a:gradFill>
              <a:prstDash val="solid"/>
              <a:headEnd type="arrow" w="lg" len="med"/>
              <a:tailEnd type="arrow" w="lg" len="med"/>
            </a:ln>
            <a:effectLst/>
          </p:spPr>
        </p:cxnSp>
        <p:sp>
          <p:nvSpPr>
            <p:cNvPr id="61" name="Oval 60">
              <a:extLst>
                <a:ext uri="{FF2B5EF4-FFF2-40B4-BE49-F238E27FC236}">
                  <a16:creationId xmlns:a16="http://schemas.microsoft.com/office/drawing/2014/main" id="{04A15C39-FD48-F24D-182E-90B60768D614}"/>
                </a:ext>
              </a:extLst>
            </p:cNvPr>
            <p:cNvSpPr/>
            <p:nvPr/>
          </p:nvSpPr>
          <p:spPr bwMode="auto">
            <a:xfrm>
              <a:off x="1513971" y="3057011"/>
              <a:ext cx="347472" cy="347472"/>
            </a:xfrm>
            <a:prstGeom prst="ellipse">
              <a:avLst/>
            </a:prstGeom>
            <a:solidFill>
              <a:srgbClr val="000000"/>
            </a:solidFill>
            <a:ln w="19050">
              <a:solidFill>
                <a:srgbClr val="5CE3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1E1B5490-D8E1-63CD-62A2-BDAB6FE49997}"/>
                </a:ext>
              </a:extLst>
            </p:cNvPr>
            <p:cNvSpPr/>
            <p:nvPr/>
          </p:nvSpPr>
          <p:spPr bwMode="auto">
            <a:xfrm>
              <a:off x="3721409" y="3057011"/>
              <a:ext cx="347472" cy="347472"/>
            </a:xfrm>
            <a:prstGeom prst="ellipse">
              <a:avLst/>
            </a:prstGeom>
            <a:solidFill>
              <a:srgbClr val="000000"/>
            </a:solidFill>
            <a:ln w="19050">
              <a:solidFill>
                <a:srgbClr val="6BD7F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AE78131A-9714-599C-B114-E656823D1966}"/>
                </a:ext>
              </a:extLst>
            </p:cNvPr>
            <p:cNvSpPr/>
            <p:nvPr/>
          </p:nvSpPr>
          <p:spPr bwMode="auto">
            <a:xfrm>
              <a:off x="5929701" y="3057011"/>
              <a:ext cx="347472" cy="347472"/>
            </a:xfrm>
            <a:prstGeom prst="ellipse">
              <a:avLst/>
            </a:prstGeom>
            <a:solidFill>
              <a:srgbClr val="000000"/>
            </a:solidFill>
            <a:ln w="19050">
              <a:solidFill>
                <a:srgbClr val="77C1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C65E701A-D559-938E-8533-259402AE224B}"/>
                </a:ext>
              </a:extLst>
            </p:cNvPr>
            <p:cNvSpPr/>
            <p:nvPr/>
          </p:nvSpPr>
          <p:spPr bwMode="auto">
            <a:xfrm>
              <a:off x="8137993" y="3057011"/>
              <a:ext cx="347472" cy="347472"/>
            </a:xfrm>
            <a:prstGeom prst="ellipse">
              <a:avLst/>
            </a:prstGeom>
            <a:solidFill>
              <a:srgbClr val="000000"/>
            </a:solidFill>
            <a:ln w="19050">
              <a:solidFill>
                <a:srgbClr val="80A3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96EBB4B6-F2E3-C811-7489-A2AC0CC3E5C5}"/>
                </a:ext>
              </a:extLst>
            </p:cNvPr>
            <p:cNvSpPr/>
            <p:nvPr/>
          </p:nvSpPr>
          <p:spPr bwMode="auto">
            <a:xfrm>
              <a:off x="10351231" y="3057011"/>
              <a:ext cx="347472" cy="347472"/>
            </a:xfrm>
            <a:prstGeom prst="ellipse">
              <a:avLst/>
            </a:prstGeom>
            <a:solidFill>
              <a:srgbClr val="000000"/>
            </a:solidFill>
            <a:ln w="19050">
              <a:solidFill>
                <a:srgbClr val="857DD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3" name="Title 12">
            <a:extLst>
              <a:ext uri="{FF2B5EF4-FFF2-40B4-BE49-F238E27FC236}">
                <a16:creationId xmlns:a16="http://schemas.microsoft.com/office/drawing/2014/main" id="{41D43DAE-A54E-8BC8-4D49-857DA177989A}"/>
              </a:ext>
            </a:extLst>
          </p:cNvPr>
          <p:cNvSpPr txBox="1">
            <a:spLocks/>
          </p:cNvSpPr>
          <p:nvPr/>
        </p:nvSpPr>
        <p:spPr>
          <a:xfrm>
            <a:off x="1182437" y="1753801"/>
            <a:ext cx="459416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gradFill>
                  <a:gsLst>
                    <a:gs pos="2917">
                      <a:srgbClr val="FFFFFF"/>
                    </a:gs>
                    <a:gs pos="30000">
                      <a:srgbClr val="FFFFFF"/>
                    </a:gs>
                  </a:gsLst>
                  <a:lin ang="5400000" scaled="0"/>
                </a:gradFill>
                <a:effectLst/>
                <a:uLnTx/>
                <a:uFillTx/>
                <a:latin typeface="Segoe UI Semibold"/>
                <a:ea typeface="+mn-ea"/>
                <a:cs typeface="Segoe UI" pitchFamily="34" charset="0"/>
              </a:rPr>
              <a:t>Extending and migrating existing apps</a:t>
            </a:r>
          </a:p>
          <a:p>
            <a:pPr marL="0" marR="0" lvl="0" indent="0" algn="l" defTabSz="911764" rtl="0" eaLnBrk="1" fontAlgn="t"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Drivers: Existing investments, compliance</a:t>
            </a:r>
          </a:p>
        </p:txBody>
      </p:sp>
      <p:sp>
        <p:nvSpPr>
          <p:cNvPr id="84" name="Title 12">
            <a:extLst>
              <a:ext uri="{FF2B5EF4-FFF2-40B4-BE49-F238E27FC236}">
                <a16:creationId xmlns:a16="http://schemas.microsoft.com/office/drawing/2014/main" id="{3EC109B2-696D-F9EE-E5E5-B5EBDA3FFECF}"/>
              </a:ext>
            </a:extLst>
          </p:cNvPr>
          <p:cNvSpPr txBox="1">
            <a:spLocks/>
          </p:cNvSpPr>
          <p:nvPr/>
        </p:nvSpPr>
        <p:spPr>
          <a:xfrm>
            <a:off x="5881441" y="1753801"/>
            <a:ext cx="495352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gradFill>
                  <a:gsLst>
                    <a:gs pos="2917">
                      <a:srgbClr val="FFFFFF"/>
                    </a:gs>
                    <a:gs pos="30000">
                      <a:srgbClr val="FFFFFF"/>
                    </a:gs>
                  </a:gsLst>
                  <a:lin ang="5400000" scaled="0"/>
                </a:gradFill>
                <a:effectLst/>
                <a:uLnTx/>
                <a:uFillTx/>
                <a:latin typeface="Segoe UI Semibold"/>
                <a:ea typeface="+mn-ea"/>
                <a:cs typeface="Segoe UI" pitchFamily="34" charset="0"/>
              </a:rPr>
              <a:t>Building new cloud native apps</a:t>
            </a:r>
          </a:p>
          <a:p>
            <a:pPr marL="0" marR="0" lvl="0" indent="0" algn="r" defTabSz="911764" rtl="0" eaLnBrk="1" fontAlgn="t"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Drivers: Digital transformation, latency</a:t>
            </a:r>
          </a:p>
        </p:txBody>
      </p:sp>
    </p:spTree>
    <p:extLst>
      <p:ext uri="{BB962C8B-B14F-4D97-AF65-F5344CB8AC3E}">
        <p14:creationId xmlns:p14="http://schemas.microsoft.com/office/powerpoint/2010/main" val="350813216"/>
      </p:ext>
    </p:extLst>
  </p:cSld>
  <p:clrMapOvr>
    <a:masterClrMapping/>
  </p:clrMapOvr>
  <p:transition spd="slow">
    <p:fade thruBlk="1"/>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35" presetClass="path" presetSubtype="0" decel="100000" fill="hold" grpId="1" nodeType="withEffect">
                                      <p:stCondLst>
                                        <p:cond delay="200"/>
                                      </p:stCondLst>
                                      <p:childTnLst>
                                        <p:animMotion origin="layout" path="M -1.25E-6 1.85185E-6 L -1.25E-6 0.02616 " pathEditMode="relative" rAng="0" ptsTypes="AA">
                                          <p:cBhvr>
                                            <p:cTn id="9" dur="500" spd="-100000" fill="hold"/>
                                            <p:tgtEl>
                                              <p:spTgt spid="80"/>
                                            </p:tgtEl>
                                            <p:attrNameLst>
                                              <p:attrName>ppt_x</p:attrName>
                                              <p:attrName>ppt_y</p:attrName>
                                            </p:attrNameLst>
                                          </p:cBhvr>
                                          <p:rCtr x="0" y="1296"/>
                                        </p:animMotion>
                                      </p:childTnLst>
                                    </p:cTn>
                                  </p:par>
                                  <p:par>
                                    <p:cTn id="10" presetID="23" presetClass="entr" presetSubtype="16" fill="hold" nodeType="withEffect">
                                      <p:stCondLst>
                                        <p:cond delay="400"/>
                                      </p:stCondLst>
                                      <p:childTnLst>
                                        <p:set>
                                          <p:cBhvr>
                                            <p:cTn id="11" dur="1" fill="hold">
                                              <p:stCondLst>
                                                <p:cond delay="0"/>
                                              </p:stCondLst>
                                            </p:cTn>
                                            <p:tgtEl>
                                              <p:spTgt spid="81"/>
                                            </p:tgtEl>
                                            <p:attrNameLst>
                                              <p:attrName>style.visibility</p:attrName>
                                            </p:attrNameLst>
                                          </p:cBhvr>
                                          <p:to>
                                            <p:strVal val="visible"/>
                                          </p:to>
                                        </p:set>
                                        <p:anim calcmode="lin" valueType="num">
                                          <p:cBhvr>
                                            <p:cTn id="12" dur="250" fill="hold"/>
                                            <p:tgtEl>
                                              <p:spTgt spid="81"/>
                                            </p:tgtEl>
                                            <p:attrNameLst>
                                              <p:attrName>ppt_w</p:attrName>
                                            </p:attrNameLst>
                                          </p:cBhvr>
                                          <p:tavLst>
                                            <p:tav tm="0">
                                              <p:val>
                                                <p:fltVal val="0"/>
                                              </p:val>
                                            </p:tav>
                                            <p:tav tm="100000">
                                              <p:val>
                                                <p:strVal val="#ppt_w"/>
                                              </p:val>
                                            </p:tav>
                                          </p:tavLst>
                                        </p:anim>
                                        <p:anim calcmode="lin" valueType="num">
                                          <p:cBhvr>
                                            <p:cTn id="13" dur="250" fill="hold"/>
                                            <p:tgtEl>
                                              <p:spTgt spid="81"/>
                                            </p:tgtEl>
                                            <p:attrNameLst>
                                              <p:attrName>ppt_h</p:attrName>
                                            </p:attrNameLst>
                                          </p:cBhvr>
                                          <p:tavLst>
                                            <p:tav tm="0">
                                              <p:val>
                                                <p:fltVal val="0"/>
                                              </p:val>
                                            </p:tav>
                                            <p:tav tm="100000">
                                              <p:val>
                                                <p:strVal val="#ppt_h"/>
                                              </p:val>
                                            </p:tav>
                                          </p:tavLst>
                                        </p:anim>
                                      </p:childTnLst>
                                    </p:cTn>
                                  </p:par>
                                  <p:par>
                                    <p:cTn id="14" presetID="6" presetClass="emph" presetSubtype="0" fill="hold" nodeType="withEffect" p14:presetBounceEnd="99000">
                                      <p:stCondLst>
                                        <p:cond delay="400"/>
                                      </p:stCondLst>
                                      <p:childTnLst>
                                        <p:animScale p14:bounceEnd="99000">
                                          <p:cBhvr>
                                            <p:cTn id="15" dur="1000" fill="hold"/>
                                            <p:tgtEl>
                                              <p:spTgt spid="81"/>
                                            </p:tgtEl>
                                          </p:cBhvr>
                                          <p:by x="110000" y="110000"/>
                                        </p:animScale>
                                      </p:childTnLst>
                                    </p:cTn>
                                  </p:par>
                                  <p:par>
                                    <p:cTn id="16" presetID="6" presetClass="emph" presetSubtype="0" fill="hold" nodeType="withEffect">
                                      <p:stCondLst>
                                        <p:cond delay="400"/>
                                      </p:stCondLst>
                                      <p:childTnLst>
                                        <p:animScale>
                                          <p:cBhvr>
                                            <p:cTn id="17" dur="250" fill="hold"/>
                                            <p:tgtEl>
                                              <p:spTgt spid="81"/>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0"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35" presetClass="path" presetSubtype="0" decel="100000" fill="hold" grpId="1" nodeType="withEffect">
                                      <p:stCondLst>
                                        <p:cond delay="200"/>
                                      </p:stCondLst>
                                      <p:childTnLst>
                                        <p:animMotion origin="layout" path="M -1.25E-6 1.85185E-6 L -1.25E-6 0.02616 " pathEditMode="relative" rAng="0" ptsTypes="AA">
                                          <p:cBhvr>
                                            <p:cTn id="9" dur="500" spd="-100000" fill="hold"/>
                                            <p:tgtEl>
                                              <p:spTgt spid="80"/>
                                            </p:tgtEl>
                                            <p:attrNameLst>
                                              <p:attrName>ppt_x</p:attrName>
                                              <p:attrName>ppt_y</p:attrName>
                                            </p:attrNameLst>
                                          </p:cBhvr>
                                          <p:rCtr x="0" y="1296"/>
                                        </p:animMotion>
                                      </p:childTnLst>
                                    </p:cTn>
                                  </p:par>
                                  <p:par>
                                    <p:cTn id="10" presetID="23" presetClass="entr" presetSubtype="16" fill="hold" nodeType="withEffect">
                                      <p:stCondLst>
                                        <p:cond delay="400"/>
                                      </p:stCondLst>
                                      <p:childTnLst>
                                        <p:set>
                                          <p:cBhvr>
                                            <p:cTn id="11" dur="1" fill="hold">
                                              <p:stCondLst>
                                                <p:cond delay="0"/>
                                              </p:stCondLst>
                                            </p:cTn>
                                            <p:tgtEl>
                                              <p:spTgt spid="81"/>
                                            </p:tgtEl>
                                            <p:attrNameLst>
                                              <p:attrName>style.visibility</p:attrName>
                                            </p:attrNameLst>
                                          </p:cBhvr>
                                          <p:to>
                                            <p:strVal val="visible"/>
                                          </p:to>
                                        </p:set>
                                        <p:anim calcmode="lin" valueType="num">
                                          <p:cBhvr>
                                            <p:cTn id="12" dur="250" fill="hold"/>
                                            <p:tgtEl>
                                              <p:spTgt spid="81"/>
                                            </p:tgtEl>
                                            <p:attrNameLst>
                                              <p:attrName>ppt_w</p:attrName>
                                            </p:attrNameLst>
                                          </p:cBhvr>
                                          <p:tavLst>
                                            <p:tav tm="0">
                                              <p:val>
                                                <p:fltVal val="0"/>
                                              </p:val>
                                            </p:tav>
                                            <p:tav tm="100000">
                                              <p:val>
                                                <p:strVal val="#ppt_w"/>
                                              </p:val>
                                            </p:tav>
                                          </p:tavLst>
                                        </p:anim>
                                        <p:anim calcmode="lin" valueType="num">
                                          <p:cBhvr>
                                            <p:cTn id="13" dur="250" fill="hold"/>
                                            <p:tgtEl>
                                              <p:spTgt spid="81"/>
                                            </p:tgtEl>
                                            <p:attrNameLst>
                                              <p:attrName>ppt_h</p:attrName>
                                            </p:attrNameLst>
                                          </p:cBhvr>
                                          <p:tavLst>
                                            <p:tav tm="0">
                                              <p:val>
                                                <p:fltVal val="0"/>
                                              </p:val>
                                            </p:tav>
                                            <p:tav tm="100000">
                                              <p:val>
                                                <p:strVal val="#ppt_h"/>
                                              </p:val>
                                            </p:tav>
                                          </p:tavLst>
                                        </p:anim>
                                      </p:childTnLst>
                                    </p:cTn>
                                  </p:par>
                                  <p:par>
                                    <p:cTn id="14" presetID="6" presetClass="emph" presetSubtype="0" fill="hold" nodeType="withEffect">
                                      <p:stCondLst>
                                        <p:cond delay="400"/>
                                      </p:stCondLst>
                                      <p:childTnLst>
                                        <p:animScale>
                                          <p:cBhvr>
                                            <p:cTn id="15" dur="1000" fill="hold"/>
                                            <p:tgtEl>
                                              <p:spTgt spid="81"/>
                                            </p:tgtEl>
                                          </p:cBhvr>
                                          <p:by x="110000" y="110000"/>
                                        </p:animScale>
                                      </p:childTnLst>
                                    </p:cTn>
                                  </p:par>
                                  <p:par>
                                    <p:cTn id="16" presetID="6" presetClass="emph" presetSubtype="0" fill="hold" nodeType="withEffect">
                                      <p:stCondLst>
                                        <p:cond delay="400"/>
                                      </p:stCondLst>
                                      <p:childTnLst>
                                        <p:animScale>
                                          <p:cBhvr>
                                            <p:cTn id="17" dur="250" fill="hold"/>
                                            <p:tgtEl>
                                              <p:spTgt spid="81"/>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0"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F4CA0-A684-4653-B5EB-867C9CDC5159}"/>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RBC</a:t>
            </a:r>
          </a:p>
        </p:txBody>
      </p:sp>
      <p:grpSp>
        <p:nvGrpSpPr>
          <p:cNvPr id="3" name="Group 2" descr="Picture of RBC building with RBC logo">
            <a:extLst>
              <a:ext uri="{FF2B5EF4-FFF2-40B4-BE49-F238E27FC236}">
                <a16:creationId xmlns:a16="http://schemas.microsoft.com/office/drawing/2014/main" id="{66F31EC6-CCEF-48D3-BE42-C2617EBF4B8F}"/>
              </a:ext>
            </a:extLst>
          </p:cNvPr>
          <p:cNvGrpSpPr/>
          <p:nvPr/>
        </p:nvGrpSpPr>
        <p:grpSpPr>
          <a:xfrm>
            <a:off x="588263" y="1171587"/>
            <a:ext cx="4327767" cy="4142232"/>
            <a:chOff x="588263" y="1171587"/>
            <a:chExt cx="4327767" cy="4142232"/>
          </a:xfrm>
        </p:grpSpPr>
        <p:pic>
          <p:nvPicPr>
            <p:cNvPr id="10" name="Picture 9" descr="Photo of RBC building with RBC logo">
              <a:extLst>
                <a:ext uri="{FF2B5EF4-FFF2-40B4-BE49-F238E27FC236}">
                  <a16:creationId xmlns:a16="http://schemas.microsoft.com/office/drawing/2014/main" id="{8343D03D-1429-49AB-9952-F252A0B1E56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2000"/>
                      </a14:imgEffect>
                    </a14:imgLayer>
                  </a14:imgProps>
                </a:ext>
              </a:extLst>
            </a:blip>
            <a:srcRect l="14030" t="11327" r="39704" b="22249"/>
            <a:stretch/>
          </p:blipFill>
          <p:spPr>
            <a:xfrm>
              <a:off x="588263" y="1171587"/>
              <a:ext cx="4327767" cy="4142232"/>
            </a:xfrm>
            <a:prstGeom prst="roundRect">
              <a:avLst>
                <a:gd name="adj" fmla="val 5030"/>
              </a:avLst>
            </a:prstGeom>
          </p:spPr>
        </p:pic>
        <p:pic>
          <p:nvPicPr>
            <p:cNvPr id="12" name="Picture 2" descr="Logo&#10;&#10;Description automatically generated">
              <a:extLst>
                <a:ext uri="{FF2B5EF4-FFF2-40B4-BE49-F238E27FC236}">
                  <a16:creationId xmlns:a16="http://schemas.microsoft.com/office/drawing/2014/main" id="{5E9DB70C-8D0E-4821-A7CD-9AE164C7BC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0080" y="2389239"/>
              <a:ext cx="2070853" cy="1361586"/>
            </a:xfrm>
            <a:prstGeom prst="rect">
              <a:avLst/>
            </a:prstGeom>
            <a:noFill/>
            <a:effectLst>
              <a:outerShdw blurRad="546100" dist="50800" dir="2700000" algn="tl" rotWithShape="0">
                <a:prstClr val="black">
                  <a:alpha val="81000"/>
                </a:prstClr>
              </a:outerShdw>
            </a:effectLst>
          </p:spPr>
        </p:pic>
      </p:grpSp>
      <p:sp>
        <p:nvSpPr>
          <p:cNvPr id="16" name="Rectangle 11">
            <a:extLst>
              <a:ext uri="{FF2B5EF4-FFF2-40B4-BE49-F238E27FC236}">
                <a16:creationId xmlns:a16="http://schemas.microsoft.com/office/drawing/2014/main" id="{E03667DA-C044-462C-8C4B-64E55A034966}"/>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learning">
            <a:extLst>
              <a:ext uri="{FF2B5EF4-FFF2-40B4-BE49-F238E27FC236}">
                <a16:creationId xmlns:a16="http://schemas.microsoft.com/office/drawing/2014/main" id="{69CD4383-9651-4ACC-9D7C-646541713B29}"/>
              </a:ext>
              <a:ext uri="{C183D7F6-B498-43B3-948B-1728B52AA6E4}">
                <adec:decorative xmlns:adec="http://schemas.microsoft.com/office/drawing/2017/decorative" val="1"/>
              </a:ext>
            </a:extLst>
          </p:cNvPr>
          <p:cNvGrpSpPr>
            <a:grpSpLocks noChangeAspect="1"/>
          </p:cNvGrpSpPr>
          <p:nvPr/>
        </p:nvGrpSpPr>
        <p:grpSpPr>
          <a:xfrm rot="10800000" flipH="1">
            <a:off x="6161238" y="2183802"/>
            <a:ext cx="263380" cy="205437"/>
            <a:chOff x="7383299" y="4598006"/>
            <a:chExt cx="476250" cy="371475"/>
          </a:xfrm>
          <a:solidFill>
            <a:schemeClr val="accent1"/>
          </a:solidFill>
        </p:grpSpPr>
        <p:sp>
          <p:nvSpPr>
            <p:cNvPr id="8" name="Freeform: Shape 7">
              <a:extLst>
                <a:ext uri="{FF2B5EF4-FFF2-40B4-BE49-F238E27FC236}">
                  <a16:creationId xmlns:a16="http://schemas.microsoft.com/office/drawing/2014/main" id="{FCEED333-6092-4971-B0BF-E6F7A6C8911F}"/>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C870119D-9A37-4DE8-8558-E387A3366713}"/>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6" name="Text Placeholder 1">
            <a:extLst>
              <a:ext uri="{FF2B5EF4-FFF2-40B4-BE49-F238E27FC236}">
                <a16:creationId xmlns:a16="http://schemas.microsoft.com/office/drawing/2014/main" id="{3EDC5388-9045-4835-AEED-9C000B8714C1}"/>
              </a:ext>
            </a:extLst>
          </p:cNvPr>
          <p:cNvSpPr txBox="1">
            <a:spLocks/>
          </p:cNvSpPr>
          <p:nvPr/>
        </p:nvSpPr>
        <p:spPr>
          <a:xfrm>
            <a:off x="6477294" y="2391928"/>
            <a:ext cx="4708340" cy="2585323"/>
          </a:xfrm>
          <a:prstGeom prst="rect">
            <a:avLst/>
          </a:prstGeom>
        </p:spPr>
        <p:txBody>
          <a:bodyPr vert="horz" wrap="square" lIns="0" tIns="0" rIns="0" bIns="0" rtlCol="0">
            <a:no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mn-cs"/>
              </a:rPr>
              <a:t>Azure Arc-enabled data services give us the ability to do a lot right out of the box-the policy enforcement, the visibility, and the health monitoring of resources. From a security standpoint, that’s where we’ve seen the biggest value for us”</a:t>
            </a:r>
          </a:p>
          <a:p>
            <a:pPr marL="0" marR="0" lvl="0" indent="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2" indent="0"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mn-cs"/>
              </a:rPr>
              <a:t>Khaled </a:t>
            </a:r>
            <a:r>
              <a:rPr kumimoji="0" lang="en-US" sz="1600" b="0" i="0" u="none" strike="noStrike" kern="1200" cap="none" spc="0" normalizeH="0" baseline="0" noProof="0" dirty="0" err="1">
                <a:ln>
                  <a:noFill/>
                </a:ln>
                <a:solidFill>
                  <a:srgbClr val="50E6FF"/>
                </a:solidFill>
                <a:effectLst/>
                <a:uLnTx/>
                <a:uFillTx/>
                <a:latin typeface="Segoe UI Semibold"/>
                <a:ea typeface="+mn-ea"/>
                <a:cs typeface="+mn-cs"/>
              </a:rPr>
              <a:t>Zaky</a:t>
            </a:r>
            <a:endParaRPr kumimoji="0" lang="en-US" sz="1600" b="0" i="0" u="none" strike="noStrike" kern="1200" cap="none" spc="0" normalizeH="0" baseline="0" noProof="0" dirty="0">
              <a:ln>
                <a:noFill/>
              </a:ln>
              <a:solidFill>
                <a:srgbClr val="50E6FF"/>
              </a:solidFill>
              <a:effectLst/>
              <a:uLnTx/>
              <a:uFillTx/>
              <a:latin typeface="Segoe UI Semibold"/>
              <a:ea typeface="+mn-ea"/>
              <a:cs typeface="+mn-cs"/>
            </a:endParaRPr>
          </a:p>
          <a:p>
            <a:pPr marL="0" marR="0" lvl="4" indent="0"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Director of Product Management</a:t>
            </a:r>
          </a:p>
          <a:p>
            <a:pPr marL="0" marR="0" lvl="4" indent="0"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RBC</a:t>
            </a:r>
          </a:p>
        </p:txBody>
      </p:sp>
    </p:spTree>
    <p:extLst>
      <p:ext uri="{BB962C8B-B14F-4D97-AF65-F5344CB8AC3E}">
        <p14:creationId xmlns:p14="http://schemas.microsoft.com/office/powerpoint/2010/main" val="3353440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276">
            <a:extLst>
              <a:ext uri="{FF2B5EF4-FFF2-40B4-BE49-F238E27FC236}">
                <a16:creationId xmlns:a16="http://schemas.microsoft.com/office/drawing/2014/main" id="{7205B2A5-D185-0155-D15D-4AA1AB7BD2E9}"/>
              </a:ext>
            </a:extLst>
          </p:cNvPr>
          <p:cNvSpPr/>
          <p:nvPr/>
        </p:nvSpPr>
        <p:spPr bwMode="auto">
          <a:xfrm>
            <a:off x="3398880" y="2676060"/>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Multi-layer security</a:t>
            </a:r>
          </a:p>
        </p:txBody>
      </p:sp>
      <p:sp>
        <p:nvSpPr>
          <p:cNvPr id="278" name="Rectangle 277">
            <a:extLst>
              <a:ext uri="{FF2B5EF4-FFF2-40B4-BE49-F238E27FC236}">
                <a16:creationId xmlns:a16="http://schemas.microsoft.com/office/drawing/2014/main" id="{B6AB87A6-262E-4DEE-C8B8-7DABF9100DA9}"/>
              </a:ext>
            </a:extLst>
          </p:cNvPr>
          <p:cNvSpPr/>
          <p:nvPr/>
        </p:nvSpPr>
        <p:spPr bwMode="auto">
          <a:xfrm>
            <a:off x="6141738" y="2676060"/>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Elastic scale</a:t>
            </a:r>
          </a:p>
        </p:txBody>
      </p:sp>
      <p:sp>
        <p:nvSpPr>
          <p:cNvPr id="279" name="Rectangle 278">
            <a:extLst>
              <a:ext uri="{FF2B5EF4-FFF2-40B4-BE49-F238E27FC236}">
                <a16:creationId xmlns:a16="http://schemas.microsoft.com/office/drawing/2014/main" id="{55951DAB-28C4-5C01-FA8F-5B664D9CFAEC}"/>
              </a:ext>
            </a:extLst>
          </p:cNvPr>
          <p:cNvSpPr/>
          <p:nvPr/>
        </p:nvSpPr>
        <p:spPr bwMode="auto">
          <a:xfrm>
            <a:off x="8884596" y="2676060"/>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Simplified DevOps</a:t>
            </a:r>
          </a:p>
        </p:txBody>
      </p:sp>
      <p:sp>
        <p:nvSpPr>
          <p:cNvPr id="280" name="Rectangle 279">
            <a:extLst>
              <a:ext uri="{FF2B5EF4-FFF2-40B4-BE49-F238E27FC236}">
                <a16:creationId xmlns:a16="http://schemas.microsoft.com/office/drawing/2014/main" id="{7F1A8DDC-700B-DFC5-B820-55389895A222}"/>
              </a:ext>
            </a:extLst>
          </p:cNvPr>
          <p:cNvSpPr/>
          <p:nvPr/>
        </p:nvSpPr>
        <p:spPr bwMode="auto">
          <a:xfrm>
            <a:off x="656021" y="2676060"/>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Always up to date</a:t>
            </a:r>
          </a:p>
        </p:txBody>
      </p:sp>
      <p:sp>
        <p:nvSpPr>
          <p:cNvPr id="281" name="Rectangle 280">
            <a:extLst>
              <a:ext uri="{FF2B5EF4-FFF2-40B4-BE49-F238E27FC236}">
                <a16:creationId xmlns:a16="http://schemas.microsoft.com/office/drawing/2014/main" id="{04B248AF-DBA6-B893-425B-1C7E6FCF8E0F}"/>
              </a:ext>
            </a:extLst>
          </p:cNvPr>
          <p:cNvSpPr/>
          <p:nvPr/>
        </p:nvSpPr>
        <p:spPr bwMode="auto">
          <a:xfrm>
            <a:off x="6427481" y="4517115"/>
            <a:ext cx="2079898" cy="446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Scale up and down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Pay for what you use</a:t>
            </a:r>
          </a:p>
        </p:txBody>
      </p:sp>
      <p:grpSp>
        <p:nvGrpSpPr>
          <p:cNvPr id="282" name="Group 281">
            <a:extLst>
              <a:ext uri="{FF2B5EF4-FFF2-40B4-BE49-F238E27FC236}">
                <a16:creationId xmlns:a16="http://schemas.microsoft.com/office/drawing/2014/main" id="{D3D17621-F395-D011-A2B9-E70F239AA159}"/>
              </a:ext>
              <a:ext uri="{C183D7F6-B498-43B3-948B-1728B52AA6E4}">
                <adec:decorative xmlns:adec="http://schemas.microsoft.com/office/drawing/2017/decorative" val="1"/>
              </a:ext>
            </a:extLst>
          </p:cNvPr>
          <p:cNvGrpSpPr/>
          <p:nvPr/>
        </p:nvGrpSpPr>
        <p:grpSpPr>
          <a:xfrm>
            <a:off x="7055704" y="2951998"/>
            <a:ext cx="823456" cy="725820"/>
            <a:chOff x="8507388" y="2477816"/>
            <a:chExt cx="859591" cy="757673"/>
          </a:xfrm>
        </p:grpSpPr>
        <p:sp>
          <p:nvSpPr>
            <p:cNvPr id="283" name="Freeform: Shape 282">
              <a:extLst>
                <a:ext uri="{FF2B5EF4-FFF2-40B4-BE49-F238E27FC236}">
                  <a16:creationId xmlns:a16="http://schemas.microsoft.com/office/drawing/2014/main" id="{D0F950D6-13EC-7840-CE77-26442F90E6DA}"/>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FB65AB93-D36C-A75A-F743-831F15EE5A8F}"/>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38DCAEE2-A01A-7C43-5077-8CCEE39E94A2}"/>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C40AA79A-2CAC-AE30-AC9F-9A3B949766F4}"/>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32AFBCD7-13E2-0D18-C77E-3743AA233D5D}"/>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E36FE03A-E583-503A-BC99-D9E15006441E}"/>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04A80EB5-196E-A3E5-53E0-EFA0947D4D0E}"/>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37BBE52C-88E9-35C7-584D-65CF1606E9F1}"/>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8CEB97B6-6C47-C39A-7009-9D35457770F6}"/>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47C6954D-FEEA-4782-61FC-FC6F4747C6CD}"/>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93" name="quick setup 1" descr="quick setup">
              <a:extLst>
                <a:ext uri="{FF2B5EF4-FFF2-40B4-BE49-F238E27FC236}">
                  <a16:creationId xmlns:a16="http://schemas.microsoft.com/office/drawing/2014/main" id="{D376F822-729F-E576-14E8-6C842413A589}"/>
                </a:ext>
              </a:extLst>
            </p:cNvPr>
            <p:cNvGrpSpPr>
              <a:grpSpLocks noChangeAspect="1"/>
            </p:cNvGrpSpPr>
            <p:nvPr/>
          </p:nvGrpSpPr>
          <p:grpSpPr bwMode="auto">
            <a:xfrm>
              <a:off x="8800654" y="2477816"/>
              <a:ext cx="280016" cy="281318"/>
              <a:chOff x="3422" y="784"/>
              <a:chExt cx="215" cy="216"/>
            </a:xfrm>
          </p:grpSpPr>
          <p:sp>
            <p:nvSpPr>
              <p:cNvPr id="294" name="AutoShape 46">
                <a:extLst>
                  <a:ext uri="{FF2B5EF4-FFF2-40B4-BE49-F238E27FC236}">
                    <a16:creationId xmlns:a16="http://schemas.microsoft.com/office/drawing/2014/main" id="{67CADA8E-4A73-1B9E-F0B1-A4EF9E0B974C}"/>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Freeform 48">
                <a:extLst>
                  <a:ext uri="{FF2B5EF4-FFF2-40B4-BE49-F238E27FC236}">
                    <a16:creationId xmlns:a16="http://schemas.microsoft.com/office/drawing/2014/main" id="{1CD0944D-5126-4095-CBB2-468D70109FC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Rectangle 49">
                <a:extLst>
                  <a:ext uri="{FF2B5EF4-FFF2-40B4-BE49-F238E27FC236}">
                    <a16:creationId xmlns:a16="http://schemas.microsoft.com/office/drawing/2014/main" id="{B0CAB9CD-68D8-CF6B-1FE7-5E9BBDFF9D5F}"/>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Freeform 50">
                <a:extLst>
                  <a:ext uri="{FF2B5EF4-FFF2-40B4-BE49-F238E27FC236}">
                    <a16:creationId xmlns:a16="http://schemas.microsoft.com/office/drawing/2014/main" id="{FF826826-1984-2443-7A25-1C92ACC9990D}"/>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Freeform 51">
                <a:extLst>
                  <a:ext uri="{FF2B5EF4-FFF2-40B4-BE49-F238E27FC236}">
                    <a16:creationId xmlns:a16="http://schemas.microsoft.com/office/drawing/2014/main" id="{77B92C82-A49A-D2C5-E474-4611A67A0D44}"/>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99" name="Rectangle 298">
            <a:extLst>
              <a:ext uri="{FF2B5EF4-FFF2-40B4-BE49-F238E27FC236}">
                <a16:creationId xmlns:a16="http://schemas.microsoft.com/office/drawing/2014/main" id="{DDB8202A-5DB5-79E7-ECE6-DC3B434EF1A3}"/>
              </a:ext>
            </a:extLst>
          </p:cNvPr>
          <p:cNvSpPr/>
          <p:nvPr/>
        </p:nvSpPr>
        <p:spPr bwMode="auto">
          <a:xfrm>
            <a:off x="1019489" y="4524745"/>
            <a:ext cx="2019697"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Automated updates</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No downtime, evergreen </a:t>
            </a:r>
          </a:p>
        </p:txBody>
      </p:sp>
      <p:sp>
        <p:nvSpPr>
          <p:cNvPr id="300" name="Rectangle 299">
            <a:extLst>
              <a:ext uri="{FF2B5EF4-FFF2-40B4-BE49-F238E27FC236}">
                <a16:creationId xmlns:a16="http://schemas.microsoft.com/office/drawing/2014/main" id="{F6B10781-5A2F-509E-865C-066DD8A44C43}"/>
              </a:ext>
            </a:extLst>
          </p:cNvPr>
          <p:cNvSpPr/>
          <p:nvPr/>
        </p:nvSpPr>
        <p:spPr bwMode="auto">
          <a:xfrm>
            <a:off x="9231677" y="4517115"/>
            <a:ext cx="1957223"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Deploy in seconds</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Built in HA/DR</a:t>
            </a: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38" name="Rectangle 337">
            <a:extLst>
              <a:ext uri="{FF2B5EF4-FFF2-40B4-BE49-F238E27FC236}">
                <a16:creationId xmlns:a16="http://schemas.microsoft.com/office/drawing/2014/main" id="{CA0E573D-735A-DC31-D243-BF93C0BB180D}"/>
              </a:ext>
            </a:extLst>
          </p:cNvPr>
          <p:cNvSpPr/>
          <p:nvPr/>
        </p:nvSpPr>
        <p:spPr bwMode="auto">
          <a:xfrm>
            <a:off x="3581734" y="4517115"/>
            <a:ext cx="2285675"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Comprehensive encryption</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Azure RBAC &amp; Policy</a:t>
            </a: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81202E7D-EBE2-7392-3292-FC7B3FDCD323}"/>
              </a:ext>
              <a:ext uri="{C183D7F6-B498-43B3-948B-1728B52AA6E4}">
                <adec:decorative xmlns:adec="http://schemas.microsoft.com/office/drawing/2017/decorative" val="1"/>
              </a:ext>
            </a:extLst>
          </p:cNvPr>
          <p:cNvGrpSpPr/>
          <p:nvPr/>
        </p:nvGrpSpPr>
        <p:grpSpPr>
          <a:xfrm>
            <a:off x="590830" y="1911510"/>
            <a:ext cx="11017776" cy="578660"/>
            <a:chOff x="590830" y="1911510"/>
            <a:chExt cx="11017776" cy="578660"/>
          </a:xfrm>
        </p:grpSpPr>
        <p:sp>
          <p:nvSpPr>
            <p:cNvPr id="276" name="Rectangle 11">
              <a:extLst>
                <a:ext uri="{FF2B5EF4-FFF2-40B4-BE49-F238E27FC236}">
                  <a16:creationId xmlns:a16="http://schemas.microsoft.com/office/drawing/2014/main" id="{413FA43E-4386-878B-D4BE-0DAAED22F0CA}"/>
                </a:ext>
              </a:extLst>
            </p:cNvPr>
            <p:cNvSpPr/>
            <p:nvPr/>
          </p:nvSpPr>
          <p:spPr bwMode="auto">
            <a:xfrm>
              <a:off x="590830" y="2158000"/>
              <a:ext cx="11017776"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40" name="Group 339">
              <a:extLst>
                <a:ext uri="{FF2B5EF4-FFF2-40B4-BE49-F238E27FC236}">
                  <a16:creationId xmlns:a16="http://schemas.microsoft.com/office/drawing/2014/main" id="{D10B4D21-4FAD-61E2-F3DC-07E22E330CA1}"/>
                </a:ext>
              </a:extLst>
            </p:cNvPr>
            <p:cNvGrpSpPr/>
            <p:nvPr/>
          </p:nvGrpSpPr>
          <p:grpSpPr>
            <a:xfrm>
              <a:off x="3724269" y="1911510"/>
              <a:ext cx="727933" cy="431680"/>
              <a:chOff x="3857247" y="4782059"/>
              <a:chExt cx="641356" cy="410329"/>
            </a:xfrm>
          </p:grpSpPr>
          <p:sp useBgFill="1">
            <p:nvSpPr>
              <p:cNvPr id="341" name="Rectangle 340">
                <a:extLst>
                  <a:ext uri="{FF2B5EF4-FFF2-40B4-BE49-F238E27FC236}">
                    <a16:creationId xmlns:a16="http://schemas.microsoft.com/office/drawing/2014/main" id="{4AADE28B-629D-69BF-2FC6-51F301261F4B}"/>
                  </a:ext>
                </a:extLst>
              </p:cNvPr>
              <p:cNvSpPr/>
              <p:nvPr/>
            </p:nvSpPr>
            <p:spPr bwMode="auto">
              <a:xfrm>
                <a:off x="3857247" y="4782059"/>
                <a:ext cx="641356" cy="41032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2" name="Group 341">
                <a:extLst>
                  <a:ext uri="{FF2B5EF4-FFF2-40B4-BE49-F238E27FC236}">
                    <a16:creationId xmlns:a16="http://schemas.microsoft.com/office/drawing/2014/main" id="{5FA57695-A179-3032-6BEA-92B9E10D7122}"/>
                  </a:ext>
                </a:extLst>
              </p:cNvPr>
              <p:cNvGrpSpPr/>
              <p:nvPr/>
            </p:nvGrpSpPr>
            <p:grpSpPr>
              <a:xfrm>
                <a:off x="4022035" y="4825694"/>
                <a:ext cx="417513" cy="300427"/>
                <a:chOff x="10031642" y="2558400"/>
                <a:chExt cx="417513" cy="300427"/>
              </a:xfrm>
            </p:grpSpPr>
            <p:grpSp>
              <p:nvGrpSpPr>
                <p:cNvPr id="343" name="Group 342">
                  <a:extLst>
                    <a:ext uri="{FF2B5EF4-FFF2-40B4-BE49-F238E27FC236}">
                      <a16:creationId xmlns:a16="http://schemas.microsoft.com/office/drawing/2014/main" id="{B76924AA-F58D-55D7-119E-CFC9408A39AE}"/>
                    </a:ext>
                  </a:extLst>
                </p:cNvPr>
                <p:cNvGrpSpPr/>
                <p:nvPr/>
              </p:nvGrpSpPr>
              <p:grpSpPr>
                <a:xfrm>
                  <a:off x="10031642" y="2580832"/>
                  <a:ext cx="417513" cy="277995"/>
                  <a:chOff x="10031642" y="2580832"/>
                  <a:chExt cx="417513" cy="277995"/>
                </a:xfrm>
              </p:grpSpPr>
              <p:grpSp>
                <p:nvGrpSpPr>
                  <p:cNvPr id="345" name="Group 344">
                    <a:extLst>
                      <a:ext uri="{FF2B5EF4-FFF2-40B4-BE49-F238E27FC236}">
                        <a16:creationId xmlns:a16="http://schemas.microsoft.com/office/drawing/2014/main" id="{90451102-6B30-2BEB-5F61-C21371A0D133}"/>
                      </a:ext>
                    </a:extLst>
                  </p:cNvPr>
                  <p:cNvGrpSpPr/>
                  <p:nvPr/>
                </p:nvGrpSpPr>
                <p:grpSpPr>
                  <a:xfrm rot="16200000">
                    <a:off x="10135624" y="2476850"/>
                    <a:ext cx="209550" cy="417513"/>
                    <a:chOff x="5387975" y="4319593"/>
                    <a:chExt cx="209550" cy="417513"/>
                  </a:xfrm>
                </p:grpSpPr>
                <p:sp>
                  <p:nvSpPr>
                    <p:cNvPr id="347" name="Freeform 107">
                      <a:extLst>
                        <a:ext uri="{FF2B5EF4-FFF2-40B4-BE49-F238E27FC236}">
                          <a16:creationId xmlns:a16="http://schemas.microsoft.com/office/drawing/2014/main" id="{73F1B8AF-3EEC-EDA8-2692-7A1FB0EFB87A}"/>
                        </a:ext>
                      </a:extLst>
                    </p:cNvPr>
                    <p:cNvSpPr>
                      <a:spLocks/>
                    </p:cNvSpPr>
                    <p:nvPr/>
                  </p:nvSpPr>
                  <p:spPr bwMode="auto">
                    <a:xfrm>
                      <a:off x="5387975" y="4422781"/>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8" name="Freeform 108">
                      <a:extLst>
                        <a:ext uri="{FF2B5EF4-FFF2-40B4-BE49-F238E27FC236}">
                          <a16:creationId xmlns:a16="http://schemas.microsoft.com/office/drawing/2014/main" id="{2576A769-0CE3-D2AB-9D98-88C9EF8D9003}"/>
                        </a:ext>
                      </a:extLst>
                    </p:cNvPr>
                    <p:cNvSpPr>
                      <a:spLocks/>
                    </p:cNvSpPr>
                    <p:nvPr/>
                  </p:nvSpPr>
                  <p:spPr bwMode="auto">
                    <a:xfrm>
                      <a:off x="5440363" y="4370393"/>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Freeform 109">
                      <a:extLst>
                        <a:ext uri="{FF2B5EF4-FFF2-40B4-BE49-F238E27FC236}">
                          <a16:creationId xmlns:a16="http://schemas.microsoft.com/office/drawing/2014/main" id="{55144B1F-C85D-7F17-0113-FBF9B4263B0B}"/>
                        </a:ext>
                      </a:extLst>
                    </p:cNvPr>
                    <p:cNvSpPr>
                      <a:spLocks/>
                    </p:cNvSpPr>
                    <p:nvPr/>
                  </p:nvSpPr>
                  <p:spPr bwMode="auto">
                    <a:xfrm>
                      <a:off x="5492750" y="4319593"/>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46" name="Oval 345">
                    <a:extLst>
                      <a:ext uri="{FF2B5EF4-FFF2-40B4-BE49-F238E27FC236}">
                        <a16:creationId xmlns:a16="http://schemas.microsoft.com/office/drawing/2014/main" id="{F2C21BCB-462E-07D3-93C8-DD73A42B3BAA}"/>
                      </a:ext>
                    </a:extLst>
                  </p:cNvPr>
                  <p:cNvSpPr/>
                  <p:nvPr/>
                </p:nvSpPr>
                <p:spPr bwMode="auto">
                  <a:xfrm>
                    <a:off x="10211600" y="2806863"/>
                    <a:ext cx="51964" cy="51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44" name="Straight Connector 343">
                  <a:extLst>
                    <a:ext uri="{FF2B5EF4-FFF2-40B4-BE49-F238E27FC236}">
                      <a16:creationId xmlns:a16="http://schemas.microsoft.com/office/drawing/2014/main" id="{C0082B9E-F7D8-2B40-22BC-E7AE654ACB28}"/>
                    </a:ext>
                  </a:extLst>
                </p:cNvPr>
                <p:cNvCxnSpPr/>
                <p:nvPr/>
              </p:nvCxnSpPr>
              <p:spPr>
                <a:xfrm flipV="1">
                  <a:off x="10082442" y="2558400"/>
                  <a:ext cx="314326" cy="28256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376" name="Text Placeholder 7">
            <a:extLst>
              <a:ext uri="{FF2B5EF4-FFF2-40B4-BE49-F238E27FC236}">
                <a16:creationId xmlns:a16="http://schemas.microsoft.com/office/drawing/2014/main" id="{EC106F83-7EC3-2A8C-262F-24E362D4C8F3}"/>
              </a:ext>
            </a:extLst>
          </p:cNvPr>
          <p:cNvSpPr txBox="1">
            <a:spLocks/>
          </p:cNvSpPr>
          <p:nvPr/>
        </p:nvSpPr>
        <p:spPr>
          <a:xfrm>
            <a:off x="589045" y="975391"/>
            <a:ext cx="11019562"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Bring cloud data management to any infrastructure</a:t>
            </a:r>
          </a:p>
        </p:txBody>
      </p:sp>
      <p:sp>
        <p:nvSpPr>
          <p:cNvPr id="377" name="Title 5">
            <a:extLst>
              <a:ext uri="{FF2B5EF4-FFF2-40B4-BE49-F238E27FC236}">
                <a16:creationId xmlns:a16="http://schemas.microsoft.com/office/drawing/2014/main" id="{5DA6EAC7-5D51-FD1F-70DD-F69EBE3F1C07}"/>
              </a:ext>
            </a:extLst>
          </p:cNvPr>
          <p:cNvSpPr txBox="1">
            <a:spLocks noGrp="1"/>
          </p:cNvSpPr>
          <p:nvPr>
            <p:ph type="title" idx="4294967295"/>
          </p:nvPr>
        </p:nvSpPr>
        <p:spPr>
          <a:xfrm>
            <a:off x="589044" y="457623"/>
            <a:ext cx="1101695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Azure Arc-enabled data services</a:t>
            </a:r>
          </a:p>
        </p:txBody>
      </p:sp>
      <p:grpSp>
        <p:nvGrpSpPr>
          <p:cNvPr id="3" name="Group 2" descr="Visual showing Arc's extension across any infrastructure&#10;">
            <a:extLst>
              <a:ext uri="{FF2B5EF4-FFF2-40B4-BE49-F238E27FC236}">
                <a16:creationId xmlns:a16="http://schemas.microsoft.com/office/drawing/2014/main" id="{9DFC5305-F082-3E01-0CCB-8CE960140A33}"/>
              </a:ext>
            </a:extLst>
          </p:cNvPr>
          <p:cNvGrpSpPr/>
          <p:nvPr/>
        </p:nvGrpSpPr>
        <p:grpSpPr>
          <a:xfrm>
            <a:off x="598725" y="5538924"/>
            <a:ext cx="11003556" cy="623728"/>
            <a:chOff x="598725" y="5538924"/>
            <a:chExt cx="11003556" cy="623728"/>
          </a:xfrm>
        </p:grpSpPr>
        <p:pic>
          <p:nvPicPr>
            <p:cNvPr id="301" name="Kubernetes" descr="Kubernetes">
              <a:extLst>
                <a:ext uri="{FF2B5EF4-FFF2-40B4-BE49-F238E27FC236}">
                  <a16:creationId xmlns:a16="http://schemas.microsoft.com/office/drawing/2014/main" id="{041BD819-1515-62A7-63B9-C883BBCC5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5625" y="5569490"/>
              <a:ext cx="586656" cy="586654"/>
            </a:xfrm>
            <a:prstGeom prst="rect">
              <a:avLst/>
            </a:prstGeom>
          </p:spPr>
        </p:pic>
        <p:grpSp>
          <p:nvGrpSpPr>
            <p:cNvPr id="302" name="nodes" descr="nodes">
              <a:extLst>
                <a:ext uri="{FF2B5EF4-FFF2-40B4-BE49-F238E27FC236}">
                  <a16:creationId xmlns:a16="http://schemas.microsoft.com/office/drawing/2014/main" id="{7CC08361-B878-4D7B-3312-55B54121E973}"/>
                </a:ext>
              </a:extLst>
            </p:cNvPr>
            <p:cNvGrpSpPr>
              <a:grpSpLocks noChangeAspect="1"/>
            </p:cNvGrpSpPr>
            <p:nvPr/>
          </p:nvGrpSpPr>
          <p:grpSpPr bwMode="auto">
            <a:xfrm>
              <a:off x="598725" y="5538924"/>
              <a:ext cx="625707" cy="623728"/>
              <a:chOff x="1018" y="767"/>
              <a:chExt cx="316" cy="315"/>
            </a:xfrm>
          </p:grpSpPr>
          <p:sp>
            <p:nvSpPr>
              <p:cNvPr id="323" name="AutoShape 3">
                <a:extLst>
                  <a:ext uri="{FF2B5EF4-FFF2-40B4-BE49-F238E27FC236}">
                    <a16:creationId xmlns:a16="http://schemas.microsoft.com/office/drawing/2014/main" id="{F70C9A63-ED4B-8376-2EA7-363464905E01}"/>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Freeform 5">
                <a:extLst>
                  <a:ext uri="{FF2B5EF4-FFF2-40B4-BE49-F238E27FC236}">
                    <a16:creationId xmlns:a16="http://schemas.microsoft.com/office/drawing/2014/main" id="{A90CD545-5D7A-0E85-EC4B-045116849968}"/>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6">
                <a:extLst>
                  <a:ext uri="{FF2B5EF4-FFF2-40B4-BE49-F238E27FC236}">
                    <a16:creationId xmlns:a16="http://schemas.microsoft.com/office/drawing/2014/main" id="{23C49975-4FCE-88C9-57A4-8105D0DE6488}"/>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7">
                <a:extLst>
                  <a:ext uri="{FF2B5EF4-FFF2-40B4-BE49-F238E27FC236}">
                    <a16:creationId xmlns:a16="http://schemas.microsoft.com/office/drawing/2014/main" id="{67A11BF3-C0D0-55FB-15A8-6E4C0F60313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8">
                <a:extLst>
                  <a:ext uri="{FF2B5EF4-FFF2-40B4-BE49-F238E27FC236}">
                    <a16:creationId xmlns:a16="http://schemas.microsoft.com/office/drawing/2014/main" id="{938401FB-74E7-8FAB-D6D3-4FF67497640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9">
                <a:extLst>
                  <a:ext uri="{FF2B5EF4-FFF2-40B4-BE49-F238E27FC236}">
                    <a16:creationId xmlns:a16="http://schemas.microsoft.com/office/drawing/2014/main" id="{DC2F7A97-8205-28F3-A618-22FE7ABC7F2B}"/>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10">
                <a:extLst>
                  <a:ext uri="{FF2B5EF4-FFF2-40B4-BE49-F238E27FC236}">
                    <a16:creationId xmlns:a16="http://schemas.microsoft.com/office/drawing/2014/main" id="{2EA16378-0FEF-30A6-3C61-87106CDED712}"/>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Oval 11">
                <a:extLst>
                  <a:ext uri="{FF2B5EF4-FFF2-40B4-BE49-F238E27FC236}">
                    <a16:creationId xmlns:a16="http://schemas.microsoft.com/office/drawing/2014/main" id="{F246A350-2D8E-B272-D283-3CD47B4C93C5}"/>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2">
                <a:extLst>
                  <a:ext uri="{FF2B5EF4-FFF2-40B4-BE49-F238E27FC236}">
                    <a16:creationId xmlns:a16="http://schemas.microsoft.com/office/drawing/2014/main" id="{8ACE22D6-00F2-F8B5-6C42-A52D463C457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3">
                <a:extLst>
                  <a:ext uri="{FF2B5EF4-FFF2-40B4-BE49-F238E27FC236}">
                    <a16:creationId xmlns:a16="http://schemas.microsoft.com/office/drawing/2014/main" id="{96D98E17-AF3D-7A13-6A4C-45545B2D4A72}"/>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4">
                <a:extLst>
                  <a:ext uri="{FF2B5EF4-FFF2-40B4-BE49-F238E27FC236}">
                    <a16:creationId xmlns:a16="http://schemas.microsoft.com/office/drawing/2014/main" id="{1F260F98-EC9B-AF72-562C-8B28E5B29BDC}"/>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Freeform 15">
                <a:extLst>
                  <a:ext uri="{FF2B5EF4-FFF2-40B4-BE49-F238E27FC236}">
                    <a16:creationId xmlns:a16="http://schemas.microsoft.com/office/drawing/2014/main" id="{1088E2E9-8821-47AD-6662-43433133AD81}"/>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6">
                <a:extLst>
                  <a:ext uri="{FF2B5EF4-FFF2-40B4-BE49-F238E27FC236}">
                    <a16:creationId xmlns:a16="http://schemas.microsoft.com/office/drawing/2014/main" id="{F7F5D486-471E-78EC-D514-6F0DB7099DF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7">
                <a:extLst>
                  <a:ext uri="{FF2B5EF4-FFF2-40B4-BE49-F238E27FC236}">
                    <a16:creationId xmlns:a16="http://schemas.microsoft.com/office/drawing/2014/main" id="{E37991E3-306B-53AE-E3C9-56644722817D}"/>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Oval 18">
                <a:extLst>
                  <a:ext uri="{FF2B5EF4-FFF2-40B4-BE49-F238E27FC236}">
                    <a16:creationId xmlns:a16="http://schemas.microsoft.com/office/drawing/2014/main" id="{9AEFADA5-77B9-A656-EB0B-4683DB0ED9BB}"/>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82" name="Straight Arrow Connector 381">
              <a:extLst>
                <a:ext uri="{FF2B5EF4-FFF2-40B4-BE49-F238E27FC236}">
                  <a16:creationId xmlns:a16="http://schemas.microsoft.com/office/drawing/2014/main" id="{0AADB172-899D-57B3-C955-1765DD28E872}"/>
                </a:ext>
              </a:extLst>
            </p:cNvPr>
            <p:cNvCxnSpPr>
              <a:cxnSpLocks/>
            </p:cNvCxnSpPr>
            <p:nvPr/>
          </p:nvCxnSpPr>
          <p:spPr>
            <a:xfrm>
              <a:off x="7374123" y="5883361"/>
              <a:ext cx="3482771" cy="2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3" name="Rectangle 382">
              <a:extLst>
                <a:ext uri="{FF2B5EF4-FFF2-40B4-BE49-F238E27FC236}">
                  <a16:creationId xmlns:a16="http://schemas.microsoft.com/office/drawing/2014/main" id="{F2DB95AC-C807-C2E8-9E48-5C531C9DDD65}"/>
                </a:ext>
              </a:extLst>
            </p:cNvPr>
            <p:cNvSpPr/>
            <p:nvPr/>
          </p:nvSpPr>
          <p:spPr bwMode="auto">
            <a:xfrm>
              <a:off x="4957244" y="5632020"/>
              <a:ext cx="2277520" cy="4616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91427" rIns="91427" bIns="91427"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a:t>
              </a:r>
            </a:p>
          </p:txBody>
        </p:sp>
        <p:cxnSp>
          <p:nvCxnSpPr>
            <p:cNvPr id="384" name="Straight Arrow Connector 383">
              <a:extLst>
                <a:ext uri="{FF2B5EF4-FFF2-40B4-BE49-F238E27FC236}">
                  <a16:creationId xmlns:a16="http://schemas.microsoft.com/office/drawing/2014/main" id="{9CF87138-2724-10C5-0F0D-4FC29AAEF2DC}"/>
                </a:ext>
              </a:extLst>
            </p:cNvPr>
            <p:cNvCxnSpPr>
              <a:cxnSpLocks/>
            </p:cNvCxnSpPr>
            <p:nvPr/>
          </p:nvCxnSpPr>
          <p:spPr>
            <a:xfrm flipH="1">
              <a:off x="1418480" y="5885728"/>
              <a:ext cx="3399405"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85" name="Group 384">
            <a:extLst>
              <a:ext uri="{FF2B5EF4-FFF2-40B4-BE49-F238E27FC236}">
                <a16:creationId xmlns:a16="http://schemas.microsoft.com/office/drawing/2014/main" id="{CD0055BF-D420-D568-26A4-C8B7D41044DA}"/>
              </a:ext>
              <a:ext uri="{C183D7F6-B498-43B3-948B-1728B52AA6E4}">
                <adec:decorative xmlns:adec="http://schemas.microsoft.com/office/drawing/2017/decorative" val="1"/>
              </a:ext>
            </a:extLst>
          </p:cNvPr>
          <p:cNvGrpSpPr/>
          <p:nvPr/>
        </p:nvGrpSpPr>
        <p:grpSpPr>
          <a:xfrm>
            <a:off x="1610125" y="2956592"/>
            <a:ext cx="743176" cy="736335"/>
            <a:chOff x="5737913" y="2543671"/>
            <a:chExt cx="705976" cy="699480"/>
          </a:xfrm>
        </p:grpSpPr>
        <p:sp>
          <p:nvSpPr>
            <p:cNvPr id="386" name="Freeform 169">
              <a:extLst>
                <a:ext uri="{FF2B5EF4-FFF2-40B4-BE49-F238E27FC236}">
                  <a16:creationId xmlns:a16="http://schemas.microsoft.com/office/drawing/2014/main" id="{D1ED968A-FF68-1420-7671-005EA5B1539A}"/>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7" name="Freeform 170">
              <a:extLst>
                <a:ext uri="{FF2B5EF4-FFF2-40B4-BE49-F238E27FC236}">
                  <a16:creationId xmlns:a16="http://schemas.microsoft.com/office/drawing/2014/main" id="{BDA7D392-40BE-F485-4592-B4E69AFD510F}"/>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8" name="Freeform 171">
              <a:extLst>
                <a:ext uri="{FF2B5EF4-FFF2-40B4-BE49-F238E27FC236}">
                  <a16:creationId xmlns:a16="http://schemas.microsoft.com/office/drawing/2014/main" id="{CEED3B48-5E76-A332-4590-294DE767C9F8}"/>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89" name="calendar5" descr="calendar">
              <a:extLst>
                <a:ext uri="{FF2B5EF4-FFF2-40B4-BE49-F238E27FC236}">
                  <a16:creationId xmlns:a16="http://schemas.microsoft.com/office/drawing/2014/main" id="{FD765639-B967-02E8-6E11-FA993E051F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pic>
        <p:nvPicPr>
          <p:cNvPr id="390" name="Graphic 389">
            <a:extLst>
              <a:ext uri="{FF2B5EF4-FFF2-40B4-BE49-F238E27FC236}">
                <a16:creationId xmlns:a16="http://schemas.microsoft.com/office/drawing/2014/main" id="{39244829-3CFC-C57E-00D1-84C1C26B027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40780" y="2942830"/>
            <a:ext cx="739017" cy="739017"/>
          </a:xfrm>
          <a:prstGeom prst="rect">
            <a:avLst/>
          </a:prstGeom>
        </p:spPr>
      </p:pic>
      <p:grpSp>
        <p:nvGrpSpPr>
          <p:cNvPr id="68" name="Group 67">
            <a:extLst>
              <a:ext uri="{FF2B5EF4-FFF2-40B4-BE49-F238E27FC236}">
                <a16:creationId xmlns:a16="http://schemas.microsoft.com/office/drawing/2014/main" id="{2893AF17-49CC-544E-403F-5095CB2F497F}"/>
              </a:ext>
              <a:ext uri="{C183D7F6-B498-43B3-948B-1728B52AA6E4}">
                <adec:decorative xmlns:adec="http://schemas.microsoft.com/office/drawing/2017/decorative" val="1"/>
              </a:ext>
            </a:extLst>
          </p:cNvPr>
          <p:cNvGrpSpPr/>
          <p:nvPr/>
        </p:nvGrpSpPr>
        <p:grpSpPr>
          <a:xfrm>
            <a:off x="4358906" y="2959362"/>
            <a:ext cx="731330" cy="731332"/>
            <a:chOff x="2964216" y="2794248"/>
            <a:chExt cx="914400" cy="914402"/>
          </a:xfrm>
        </p:grpSpPr>
        <p:grpSp>
          <p:nvGrpSpPr>
            <p:cNvPr id="69" name="Group 68">
              <a:extLst>
                <a:ext uri="{FF2B5EF4-FFF2-40B4-BE49-F238E27FC236}">
                  <a16:creationId xmlns:a16="http://schemas.microsoft.com/office/drawing/2014/main" id="{CFC80CAD-0226-EAFA-FF70-85F9BBC4FA08}"/>
                </a:ext>
              </a:extLst>
            </p:cNvPr>
            <p:cNvGrpSpPr>
              <a:grpSpLocks noChangeAspect="1"/>
            </p:cNvGrpSpPr>
            <p:nvPr/>
          </p:nvGrpSpPr>
          <p:grpSpPr>
            <a:xfrm>
              <a:off x="2964216" y="2794248"/>
              <a:ext cx="683927" cy="844054"/>
              <a:chOff x="1980078" y="253998"/>
              <a:chExt cx="3830386" cy="4727197"/>
            </a:xfrm>
            <a:solidFill>
              <a:srgbClr val="50E6FF"/>
            </a:solidFill>
          </p:grpSpPr>
          <p:sp>
            <p:nvSpPr>
              <p:cNvPr id="75" name="Rectangle 27">
                <a:extLst>
                  <a:ext uri="{FF2B5EF4-FFF2-40B4-BE49-F238E27FC236}">
                    <a16:creationId xmlns:a16="http://schemas.microsoft.com/office/drawing/2014/main" id="{6FF790C5-BD67-F205-2F7A-C5EB66844B27}"/>
                  </a:ext>
                </a:extLst>
              </p:cNvPr>
              <p:cNvSpPr>
                <a:spLocks noChangeArrowheads="1"/>
              </p:cNvSpPr>
              <p:nvPr/>
            </p:nvSpPr>
            <p:spPr bwMode="auto">
              <a:xfrm>
                <a:off x="1980078" y="2169196"/>
                <a:ext cx="3830386" cy="281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29">
                <a:extLst>
                  <a:ext uri="{FF2B5EF4-FFF2-40B4-BE49-F238E27FC236}">
                    <a16:creationId xmlns:a16="http://schemas.microsoft.com/office/drawing/2014/main" id="{AF69E45E-39EE-7A0D-FD88-FF0A6068CF9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0">
                <a:extLst>
                  <a:ext uri="{FF2B5EF4-FFF2-40B4-BE49-F238E27FC236}">
                    <a16:creationId xmlns:a16="http://schemas.microsoft.com/office/drawing/2014/main" id="{A06E83A2-97F7-EE29-632C-9FF0852FDB9B}"/>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Shape 77">
                <a:extLst>
                  <a:ext uri="{FF2B5EF4-FFF2-40B4-BE49-F238E27FC236}">
                    <a16:creationId xmlns:a16="http://schemas.microsoft.com/office/drawing/2014/main" id="{C07C73B2-1310-E457-DD7F-57BEC1B7879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70" name="Group 69">
              <a:extLst>
                <a:ext uri="{FF2B5EF4-FFF2-40B4-BE49-F238E27FC236}">
                  <a16:creationId xmlns:a16="http://schemas.microsoft.com/office/drawing/2014/main" id="{89AC163C-0AF5-EF9D-455C-7DD226F94B3C}"/>
                </a:ext>
              </a:extLst>
            </p:cNvPr>
            <p:cNvGrpSpPr>
              <a:grpSpLocks noChangeAspect="1"/>
            </p:cNvGrpSpPr>
            <p:nvPr/>
          </p:nvGrpSpPr>
          <p:grpSpPr>
            <a:xfrm>
              <a:off x="3194689" y="2864596"/>
              <a:ext cx="683927" cy="844054"/>
              <a:chOff x="1980078" y="253998"/>
              <a:chExt cx="3830386" cy="4727197"/>
            </a:xfrm>
            <a:solidFill>
              <a:srgbClr val="50E6FF"/>
            </a:solidFill>
          </p:grpSpPr>
          <p:sp>
            <p:nvSpPr>
              <p:cNvPr id="71" name="Rectangle 27">
                <a:extLst>
                  <a:ext uri="{FF2B5EF4-FFF2-40B4-BE49-F238E27FC236}">
                    <a16:creationId xmlns:a16="http://schemas.microsoft.com/office/drawing/2014/main" id="{B1D1A767-5853-8DCD-3449-F8EA9C6C814D}"/>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Freeform 29">
                <a:extLst>
                  <a:ext uri="{FF2B5EF4-FFF2-40B4-BE49-F238E27FC236}">
                    <a16:creationId xmlns:a16="http://schemas.microsoft.com/office/drawing/2014/main" id="{53C3C4FE-6827-67BC-2068-F024AE6CDBA2}"/>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Freeform 30">
                <a:extLst>
                  <a:ext uri="{FF2B5EF4-FFF2-40B4-BE49-F238E27FC236}">
                    <a16:creationId xmlns:a16="http://schemas.microsoft.com/office/drawing/2014/main" id="{BF6C144C-8383-B3F4-0A3C-C6F1DF1CA3CC}"/>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Freeform: Shape 73">
                <a:extLst>
                  <a:ext uri="{FF2B5EF4-FFF2-40B4-BE49-F238E27FC236}">
                    <a16:creationId xmlns:a16="http://schemas.microsoft.com/office/drawing/2014/main" id="{B11E2AE9-06EA-F481-EAB4-9DC28A75A4F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useBgFill="1">
        <p:nvSpPr>
          <p:cNvPr id="339" name="Rectangle 338">
            <a:extLst>
              <a:ext uri="{FF2B5EF4-FFF2-40B4-BE49-F238E27FC236}">
                <a16:creationId xmlns:a16="http://schemas.microsoft.com/office/drawing/2014/main" id="{CE90C3CF-CDF7-2413-81F8-F8FBA990DA7D}"/>
              </a:ext>
            </a:extLst>
          </p:cNvPr>
          <p:cNvSpPr/>
          <p:nvPr/>
        </p:nvSpPr>
        <p:spPr bwMode="auto">
          <a:xfrm>
            <a:off x="4421855" y="1911516"/>
            <a:ext cx="4103570"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Supports all connectivity modes</a:t>
            </a:r>
          </a:p>
        </p:txBody>
      </p:sp>
    </p:spTree>
    <p:extLst>
      <p:ext uri="{BB962C8B-B14F-4D97-AF65-F5344CB8AC3E}">
        <p14:creationId xmlns:p14="http://schemas.microsoft.com/office/powerpoint/2010/main" val="660937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3445522-7C51-F0A2-CB5E-0ED47D1CBFB8}"/>
              </a:ext>
              <a:ext uri="{C183D7F6-B498-43B3-948B-1728B52AA6E4}">
                <adec:decorative xmlns:adec="http://schemas.microsoft.com/office/drawing/2017/decorative" val="1"/>
              </a:ext>
            </a:extLst>
          </p:cNvPr>
          <p:cNvGrpSpPr/>
          <p:nvPr/>
        </p:nvGrpSpPr>
        <p:grpSpPr>
          <a:xfrm>
            <a:off x="728565" y="1757463"/>
            <a:ext cx="3158752" cy="4331104"/>
            <a:chOff x="728566" y="1757464"/>
            <a:chExt cx="3158752" cy="4331104"/>
          </a:xfrm>
        </p:grpSpPr>
        <p:sp>
          <p:nvSpPr>
            <p:cNvPr id="35" name="Rectangle 34">
              <a:extLst>
                <a:ext uri="{FF2B5EF4-FFF2-40B4-BE49-F238E27FC236}">
                  <a16:creationId xmlns:a16="http://schemas.microsoft.com/office/drawing/2014/main" id="{A8868574-4FF3-4B83-938B-9C40DF51C827}"/>
                </a:ext>
                <a:ext uri="{C183D7F6-B498-43B3-948B-1728B52AA6E4}">
                  <adec:decorative xmlns:adec="http://schemas.microsoft.com/office/drawing/2017/decorative" val="1"/>
                </a:ext>
              </a:extLst>
            </p:cNvPr>
            <p:cNvSpPr/>
            <p:nvPr/>
          </p:nvSpPr>
          <p:spPr bwMode="auto">
            <a:xfrm>
              <a:off x="728566" y="1757464"/>
              <a:ext cx="3158752" cy="43311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48" name="Rectangle 47">
              <a:extLst>
                <a:ext uri="{FF2B5EF4-FFF2-40B4-BE49-F238E27FC236}">
                  <a16:creationId xmlns:a16="http://schemas.microsoft.com/office/drawing/2014/main" id="{B72E75E5-941D-4F52-B298-3B50FB8DBA22}"/>
                </a:ext>
              </a:extLst>
            </p:cNvPr>
            <p:cNvSpPr/>
            <p:nvPr/>
          </p:nvSpPr>
          <p:spPr bwMode="auto">
            <a:xfrm>
              <a:off x="1007212" y="2284052"/>
              <a:ext cx="2601461" cy="594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Azure Arc-enabled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SQL Server</a:t>
              </a:r>
            </a:p>
          </p:txBody>
        </p:sp>
        <p:pic>
          <p:nvPicPr>
            <p:cNvPr id="3" name="Graphic 2" descr="Azure SQL">
              <a:extLst>
                <a:ext uri="{FF2B5EF4-FFF2-40B4-BE49-F238E27FC236}">
                  <a16:creationId xmlns:a16="http://schemas.microsoft.com/office/drawing/2014/main" id="{21606FB0-7163-48A7-B93F-242E19FE22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8033" y="4545249"/>
              <a:ext cx="759819" cy="818833"/>
            </a:xfrm>
            <a:prstGeom prst="rect">
              <a:avLst/>
            </a:prstGeom>
          </p:spPr>
        </p:pic>
        <p:sp>
          <p:nvSpPr>
            <p:cNvPr id="45" name="Rectangle 44">
              <a:extLst>
                <a:ext uri="{FF2B5EF4-FFF2-40B4-BE49-F238E27FC236}">
                  <a16:creationId xmlns:a16="http://schemas.microsoft.com/office/drawing/2014/main" id="{333CF3B9-7812-433B-A7F1-48874133933D}"/>
                </a:ext>
              </a:extLst>
            </p:cNvPr>
            <p:cNvSpPr/>
            <p:nvPr/>
          </p:nvSpPr>
          <p:spPr bwMode="auto">
            <a:xfrm>
              <a:off x="1001431" y="3126300"/>
              <a:ext cx="2613022" cy="929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Organize, inventory</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Enhanced security with Microsoft Defender for Cloud</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Free SQL Assessment service</a:t>
              </a:r>
            </a:p>
          </p:txBody>
        </p:sp>
      </p:grpSp>
      <p:sp>
        <p:nvSpPr>
          <p:cNvPr id="5" name="Rectangle 4">
            <a:extLst>
              <a:ext uri="{FF2B5EF4-FFF2-40B4-BE49-F238E27FC236}">
                <a16:creationId xmlns:a16="http://schemas.microsoft.com/office/drawing/2014/main" id="{EABF4F92-D015-6BD5-D89F-DF75B31DED22}"/>
              </a:ext>
            </a:extLst>
          </p:cNvPr>
          <p:cNvSpPr/>
          <p:nvPr/>
        </p:nvSpPr>
        <p:spPr bwMode="auto">
          <a:xfrm>
            <a:off x="1537350" y="5747957"/>
            <a:ext cx="1541185" cy="498491"/>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sp>
        <p:nvSpPr>
          <p:cNvPr id="2" name="Rounded Rectangle 35">
            <a:extLst>
              <a:ext uri="{FF2B5EF4-FFF2-40B4-BE49-F238E27FC236}">
                <a16:creationId xmlns:a16="http://schemas.microsoft.com/office/drawing/2014/main" id="{302ACCFE-AEB8-CCF4-4455-AD9F68C24C79}"/>
              </a:ext>
              <a:ext uri="{C183D7F6-B498-43B3-948B-1728B52AA6E4}">
                <adec:decorative xmlns:adec="http://schemas.microsoft.com/office/drawing/2017/decorative" val="1"/>
              </a:ext>
            </a:extLst>
          </p:cNvPr>
          <p:cNvSpPr/>
          <p:nvPr/>
        </p:nvSpPr>
        <p:spPr bwMode="auto">
          <a:xfrm>
            <a:off x="4353974" y="1529013"/>
            <a:ext cx="7315200" cy="4849020"/>
          </a:xfrm>
          <a:prstGeom prst="roundRect">
            <a:avLst>
              <a:gd name="adj" fmla="val 4129"/>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ounded Rectangle 35">
            <a:extLst>
              <a:ext uri="{FF2B5EF4-FFF2-40B4-BE49-F238E27FC236}">
                <a16:creationId xmlns:a16="http://schemas.microsoft.com/office/drawing/2014/main" id="{ED811E8E-AEFD-7994-D5E0-ECA190C76EBA}"/>
              </a:ext>
              <a:ext uri="{C183D7F6-B498-43B3-948B-1728B52AA6E4}">
                <adec:decorative xmlns:adec="http://schemas.microsoft.com/office/drawing/2017/decorative" val="1"/>
              </a:ext>
            </a:extLst>
          </p:cNvPr>
          <p:cNvSpPr/>
          <p:nvPr/>
        </p:nvSpPr>
        <p:spPr bwMode="auto">
          <a:xfrm>
            <a:off x="522826" y="1529012"/>
            <a:ext cx="3570232" cy="4849020"/>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 name="Group 20">
            <a:extLst>
              <a:ext uri="{FF2B5EF4-FFF2-40B4-BE49-F238E27FC236}">
                <a16:creationId xmlns:a16="http://schemas.microsoft.com/office/drawing/2014/main" id="{9C1CEA77-DF69-B71D-53C6-6111C7FA2FCD}"/>
              </a:ext>
              <a:ext uri="{C183D7F6-B498-43B3-948B-1728B52AA6E4}">
                <adec:decorative xmlns:adec="http://schemas.microsoft.com/office/drawing/2017/decorative" val="1"/>
              </a:ext>
            </a:extLst>
          </p:cNvPr>
          <p:cNvGrpSpPr/>
          <p:nvPr/>
        </p:nvGrpSpPr>
        <p:grpSpPr>
          <a:xfrm>
            <a:off x="8304683" y="1757463"/>
            <a:ext cx="3158752" cy="4331104"/>
            <a:chOff x="8304683" y="1757463"/>
            <a:chExt cx="3158752" cy="4331104"/>
          </a:xfrm>
        </p:grpSpPr>
        <p:sp>
          <p:nvSpPr>
            <p:cNvPr id="14" name="Rectangle 13">
              <a:extLst>
                <a:ext uri="{FF2B5EF4-FFF2-40B4-BE49-F238E27FC236}">
                  <a16:creationId xmlns:a16="http://schemas.microsoft.com/office/drawing/2014/main" id="{113041E2-895C-2A32-7C98-46BF6D217824}"/>
                </a:ext>
                <a:ext uri="{C183D7F6-B498-43B3-948B-1728B52AA6E4}">
                  <adec:decorative xmlns:adec="http://schemas.microsoft.com/office/drawing/2017/decorative" val="1"/>
                </a:ext>
              </a:extLst>
            </p:cNvPr>
            <p:cNvSpPr/>
            <p:nvPr/>
          </p:nvSpPr>
          <p:spPr bwMode="auto">
            <a:xfrm>
              <a:off x="8304683" y="1757463"/>
              <a:ext cx="3158752" cy="43311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15" name="Rectangle 14">
              <a:extLst>
                <a:ext uri="{FF2B5EF4-FFF2-40B4-BE49-F238E27FC236}">
                  <a16:creationId xmlns:a16="http://schemas.microsoft.com/office/drawing/2014/main" id="{2D36869D-2E7B-4CF7-66F3-92B9C0E2F7E8}"/>
                </a:ext>
              </a:extLst>
            </p:cNvPr>
            <p:cNvSpPr/>
            <p:nvPr/>
          </p:nvSpPr>
          <p:spPr bwMode="auto">
            <a:xfrm>
              <a:off x="8489744" y="2284052"/>
              <a:ext cx="2788631" cy="594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Azure Arc-enabled PostgreSQL</a:t>
              </a:r>
            </a:p>
          </p:txBody>
        </p:sp>
        <p:sp>
          <p:nvSpPr>
            <p:cNvPr id="16" name="Rectangle 15">
              <a:extLst>
                <a:ext uri="{FF2B5EF4-FFF2-40B4-BE49-F238E27FC236}">
                  <a16:creationId xmlns:a16="http://schemas.microsoft.com/office/drawing/2014/main" id="{A13A61D5-33C0-CB86-4B09-1D00D3F1AA49}"/>
                </a:ext>
              </a:extLst>
            </p:cNvPr>
            <p:cNvSpPr/>
            <p:nvPr/>
          </p:nvSpPr>
          <p:spPr bwMode="auto">
            <a:xfrm>
              <a:off x="8615058" y="3126300"/>
              <a:ext cx="2538002" cy="1006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Database for PostgreSQL</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on any infrastructure</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Fully automated, single server</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Scale up/down/out/in</a:t>
              </a:r>
            </a:p>
          </p:txBody>
        </p:sp>
        <p:pic>
          <p:nvPicPr>
            <p:cNvPr id="6" name="Graphic 5">
              <a:extLst>
                <a:ext uri="{FF2B5EF4-FFF2-40B4-BE49-F238E27FC236}">
                  <a16:creationId xmlns:a16="http://schemas.microsoft.com/office/drawing/2014/main" id="{56EDA78F-36BD-6C45-CA7F-BD64F5F2B9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36764" y="4580396"/>
              <a:ext cx="694590" cy="748538"/>
            </a:xfrm>
            <a:prstGeom prst="rect">
              <a:avLst/>
            </a:prstGeom>
          </p:spPr>
        </p:pic>
      </p:grpSp>
      <p:sp>
        <p:nvSpPr>
          <p:cNvPr id="10" name="Rectangle 9">
            <a:extLst>
              <a:ext uri="{FF2B5EF4-FFF2-40B4-BE49-F238E27FC236}">
                <a16:creationId xmlns:a16="http://schemas.microsoft.com/office/drawing/2014/main" id="{50560447-E710-29D7-990B-5F2FEFC0DABC}"/>
              </a:ext>
            </a:extLst>
          </p:cNvPr>
          <p:cNvSpPr/>
          <p:nvPr/>
        </p:nvSpPr>
        <p:spPr bwMode="auto">
          <a:xfrm>
            <a:off x="9113467" y="5747957"/>
            <a:ext cx="1541185" cy="498491"/>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grpSp>
        <p:nvGrpSpPr>
          <p:cNvPr id="20" name="Group 19">
            <a:extLst>
              <a:ext uri="{FF2B5EF4-FFF2-40B4-BE49-F238E27FC236}">
                <a16:creationId xmlns:a16="http://schemas.microsoft.com/office/drawing/2014/main" id="{D2ACD3C9-9A40-FFD3-6B30-1C166F5CC395}"/>
              </a:ext>
              <a:ext uri="{C183D7F6-B498-43B3-948B-1728B52AA6E4}">
                <adec:decorative xmlns:adec="http://schemas.microsoft.com/office/drawing/2017/decorative" val="1"/>
              </a:ext>
            </a:extLst>
          </p:cNvPr>
          <p:cNvGrpSpPr/>
          <p:nvPr/>
        </p:nvGrpSpPr>
        <p:grpSpPr>
          <a:xfrm>
            <a:off x="4559714" y="1757463"/>
            <a:ext cx="3158752" cy="4331103"/>
            <a:chOff x="4559714" y="1757463"/>
            <a:chExt cx="3158752" cy="4331103"/>
          </a:xfrm>
        </p:grpSpPr>
        <p:sp>
          <p:nvSpPr>
            <p:cNvPr id="39" name="Rectangle 38">
              <a:extLst>
                <a:ext uri="{FF2B5EF4-FFF2-40B4-BE49-F238E27FC236}">
                  <a16:creationId xmlns:a16="http://schemas.microsoft.com/office/drawing/2014/main" id="{F964E636-B8BC-4405-8E81-F77B59694375}"/>
                </a:ext>
                <a:ext uri="{C183D7F6-B498-43B3-948B-1728B52AA6E4}">
                  <adec:decorative xmlns:adec="http://schemas.microsoft.com/office/drawing/2017/decorative" val="1"/>
                </a:ext>
              </a:extLst>
            </p:cNvPr>
            <p:cNvSpPr/>
            <p:nvPr/>
          </p:nvSpPr>
          <p:spPr bwMode="auto">
            <a:xfrm>
              <a:off x="4559714" y="1757463"/>
              <a:ext cx="3158752" cy="43311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42" name="Rectangle 41">
              <a:extLst>
                <a:ext uri="{FF2B5EF4-FFF2-40B4-BE49-F238E27FC236}">
                  <a16:creationId xmlns:a16="http://schemas.microsoft.com/office/drawing/2014/main" id="{9059F0DC-B36F-4E78-833F-EC30DE2A8BC4}"/>
                </a:ext>
              </a:extLst>
            </p:cNvPr>
            <p:cNvSpPr/>
            <p:nvPr/>
          </p:nvSpPr>
          <p:spPr bwMode="auto">
            <a:xfrm>
              <a:off x="4744775" y="2284052"/>
              <a:ext cx="2788631" cy="594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Azure Arc-enabled SQL Managed Instance</a:t>
              </a:r>
            </a:p>
          </p:txBody>
        </p:sp>
        <p:sp>
          <p:nvSpPr>
            <p:cNvPr id="41" name="Rectangle 40">
              <a:extLst>
                <a:ext uri="{FF2B5EF4-FFF2-40B4-BE49-F238E27FC236}">
                  <a16:creationId xmlns:a16="http://schemas.microsoft.com/office/drawing/2014/main" id="{361339E1-FD49-42B9-B7F7-C555246E729B}"/>
                </a:ext>
              </a:extLst>
            </p:cNvPr>
            <p:cNvSpPr/>
            <p:nvPr/>
          </p:nvSpPr>
          <p:spPr bwMode="auto">
            <a:xfrm>
              <a:off x="4669136" y="3126300"/>
              <a:ext cx="2939908" cy="1006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SQL Managed Instance </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on any infrastructure</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Fully automated, evergreen SQL</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Cloud billing model for on-premises</a:t>
              </a:r>
            </a:p>
          </p:txBody>
        </p:sp>
        <p:pic>
          <p:nvPicPr>
            <p:cNvPr id="22" name="Graphic 21">
              <a:extLst>
                <a:ext uri="{FF2B5EF4-FFF2-40B4-BE49-F238E27FC236}">
                  <a16:creationId xmlns:a16="http://schemas.microsoft.com/office/drawing/2014/main" id="{FC0F8CA2-FF92-4D9B-A8E2-A17E0F2651E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6151" y="4580344"/>
              <a:ext cx="725878" cy="748643"/>
            </a:xfrm>
            <a:prstGeom prst="rect">
              <a:avLst/>
            </a:prstGeom>
            <a:effectLst>
              <a:outerShdw blurRad="50800" dir="2700000" algn="tl" rotWithShape="0">
                <a:prstClr val="black">
                  <a:alpha val="40000"/>
                </a:prstClr>
              </a:outerShdw>
            </a:effectLst>
          </p:spPr>
        </p:pic>
      </p:grpSp>
      <p:sp>
        <p:nvSpPr>
          <p:cNvPr id="8" name="Rectangle 7">
            <a:extLst>
              <a:ext uri="{FF2B5EF4-FFF2-40B4-BE49-F238E27FC236}">
                <a16:creationId xmlns:a16="http://schemas.microsoft.com/office/drawing/2014/main" id="{9B90CC95-D0FF-798C-394B-F93990C567B8}"/>
              </a:ext>
            </a:extLst>
          </p:cNvPr>
          <p:cNvSpPr/>
          <p:nvPr/>
        </p:nvSpPr>
        <p:spPr bwMode="auto">
          <a:xfrm>
            <a:off x="5368498" y="5747957"/>
            <a:ext cx="1541185" cy="498491"/>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sp>
        <p:nvSpPr>
          <p:cNvPr id="24" name="Rounded Rectangle 23">
            <a:extLst>
              <a:ext uri="{FF2B5EF4-FFF2-40B4-BE49-F238E27FC236}">
                <a16:creationId xmlns:a16="http://schemas.microsoft.com/office/drawing/2014/main" id="{DAEF1D98-A306-5B1B-256A-CE027C2C0AFE}"/>
              </a:ext>
            </a:extLst>
          </p:cNvPr>
          <p:cNvSpPr/>
          <p:nvPr/>
        </p:nvSpPr>
        <p:spPr bwMode="auto">
          <a:xfrm>
            <a:off x="1542270" y="1393806"/>
            <a:ext cx="1541185" cy="498491"/>
          </a:xfrm>
          <a:prstGeom prst="roundRect">
            <a:avLst/>
          </a:prstGeom>
          <a:solidFill>
            <a:schemeClr val="accent1"/>
          </a:solidFill>
          <a:ln>
            <a:noFill/>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IaaS</a:t>
            </a:r>
          </a:p>
        </p:txBody>
      </p:sp>
      <p:sp>
        <p:nvSpPr>
          <p:cNvPr id="25" name="Rounded Rectangle 24">
            <a:extLst>
              <a:ext uri="{FF2B5EF4-FFF2-40B4-BE49-F238E27FC236}">
                <a16:creationId xmlns:a16="http://schemas.microsoft.com/office/drawing/2014/main" id="{5D8BE409-AFD9-AD17-20DB-684A202FC380}"/>
              </a:ext>
            </a:extLst>
          </p:cNvPr>
          <p:cNvSpPr/>
          <p:nvPr/>
        </p:nvSpPr>
        <p:spPr bwMode="auto">
          <a:xfrm>
            <a:off x="7240982" y="1389926"/>
            <a:ext cx="1541185" cy="498491"/>
          </a:xfrm>
          <a:prstGeom prst="roundRect">
            <a:avLst/>
          </a:prstGeom>
          <a:solidFill>
            <a:schemeClr val="accent1"/>
          </a:solidFill>
          <a:ln>
            <a:noFill/>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PaaS</a:t>
            </a:r>
          </a:p>
        </p:txBody>
      </p:sp>
      <p:sp>
        <p:nvSpPr>
          <p:cNvPr id="26" name="Title 25">
            <a:extLst>
              <a:ext uri="{FF2B5EF4-FFF2-40B4-BE49-F238E27FC236}">
                <a16:creationId xmlns:a16="http://schemas.microsoft.com/office/drawing/2014/main" id="{22CDFBDB-0941-1135-8BAE-99AB6A028AEC}"/>
              </a:ext>
            </a:extLst>
          </p:cNvPr>
          <p:cNvSpPr>
            <a:spLocks noGrp="1"/>
          </p:cNvSpPr>
          <p:nvPr>
            <p:ph type="title"/>
          </p:nvPr>
        </p:nvSpPr>
        <p:spPr>
          <a:xfrm>
            <a:off x="588263" y="457200"/>
            <a:ext cx="11018520" cy="492443"/>
          </a:xfrm>
        </p:spPr>
        <p:txBody>
          <a:bodyPr/>
          <a:lstStyle/>
          <a:p>
            <a:pPr algn="ctr"/>
            <a:r>
              <a:rPr lang="en-US" noProof="0" dirty="0"/>
              <a:t>Azure hybrid </a:t>
            </a:r>
            <a:r>
              <a:rPr lang="en-US" dirty="0"/>
              <a:t>data destinations</a:t>
            </a:r>
          </a:p>
        </p:txBody>
      </p:sp>
    </p:spTree>
    <p:extLst>
      <p:ext uri="{BB962C8B-B14F-4D97-AF65-F5344CB8AC3E}">
        <p14:creationId xmlns:p14="http://schemas.microsoft.com/office/powerpoint/2010/main" val="816361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C5579-C159-4B6B-8A8E-C627938CAF2D}"/>
              </a:ext>
            </a:extLst>
          </p:cNvPr>
          <p:cNvSpPr>
            <a:spLocks noGrp="1"/>
          </p:cNvSpPr>
          <p:nvPr>
            <p:ph type="title"/>
          </p:nvPr>
        </p:nvSpPr>
        <p:spPr>
          <a:xfrm>
            <a:off x="588263" y="518802"/>
            <a:ext cx="8590906" cy="436017"/>
          </a:xfrm>
        </p:spPr>
        <p:txBody>
          <a:bodyPr/>
          <a:lstStyle/>
          <a:p>
            <a:pPr lvl="0">
              <a:lnSpc>
                <a:spcPts val="3400"/>
              </a:lnSpc>
              <a:spcBef>
                <a:spcPts val="0"/>
              </a:spcBef>
              <a:buSzPct val="90000"/>
            </a:pPr>
            <a:r>
              <a:rPr lang="en-US"/>
              <a:t>Savings from Azure Arc-enabled data services</a:t>
            </a:r>
          </a:p>
        </p:txBody>
      </p:sp>
      <p:sp>
        <p:nvSpPr>
          <p:cNvPr id="6" name="Text Placeholder 5">
            <a:extLst>
              <a:ext uri="{FF2B5EF4-FFF2-40B4-BE49-F238E27FC236}">
                <a16:creationId xmlns:a16="http://schemas.microsoft.com/office/drawing/2014/main" id="{7212B507-F056-4630-ABB4-4FC162834CFC}"/>
              </a:ext>
            </a:extLst>
          </p:cNvPr>
          <p:cNvSpPr>
            <a:spLocks noGrp="1"/>
          </p:cNvSpPr>
          <p:nvPr>
            <p:ph type="body" sz="quarter" idx="16"/>
          </p:nvPr>
        </p:nvSpPr>
        <p:spPr>
          <a:xfrm>
            <a:off x="588263" y="1018712"/>
            <a:ext cx="7093351" cy="520476"/>
          </a:xfrm>
        </p:spPr>
        <p:txBody>
          <a:bodyPr/>
          <a:lstStyle/>
          <a:p>
            <a:pPr lvl="0" defTabSz="914367">
              <a:spcBef>
                <a:spcPts val="0"/>
              </a:spcBef>
              <a:buSzTx/>
            </a:pPr>
            <a:r>
              <a:rPr lang="en-US" sz="2000">
                <a:solidFill>
                  <a:srgbClr val="50E6FF">
                    <a:lumMod val="75000"/>
                  </a:srgbClr>
                </a:solidFill>
                <a:latin typeface="Segoe UI Semibold"/>
              </a:rPr>
              <a:t>Cost efficiency from automation and better resource use</a:t>
            </a:r>
            <a:endParaRPr lang="en-US" sz="1765">
              <a:solidFill>
                <a:srgbClr val="FFFFFF"/>
              </a:solidFill>
              <a:cs typeface="+mn-cs"/>
            </a:endParaRPr>
          </a:p>
        </p:txBody>
      </p:sp>
      <p:grpSp>
        <p:nvGrpSpPr>
          <p:cNvPr id="32" name="Group 235">
            <a:extLst>
              <a:ext uri="{FF2B5EF4-FFF2-40B4-BE49-F238E27FC236}">
                <a16:creationId xmlns:a16="http://schemas.microsoft.com/office/drawing/2014/main" id="{756CC494-1186-43DD-978B-0B64A3E6E6E2}"/>
              </a:ext>
              <a:ext uri="{C183D7F6-B498-43B3-948B-1728B52AA6E4}">
                <adec:decorative xmlns:adec="http://schemas.microsoft.com/office/drawing/2017/decorative" val="1"/>
              </a:ext>
            </a:extLst>
          </p:cNvPr>
          <p:cNvGrpSpPr>
            <a:grpSpLocks noChangeAspect="1"/>
          </p:cNvGrpSpPr>
          <p:nvPr/>
        </p:nvGrpSpPr>
        <p:grpSpPr bwMode="auto">
          <a:xfrm>
            <a:off x="846644" y="2082080"/>
            <a:ext cx="615088" cy="678117"/>
            <a:chOff x="5822" y="2781"/>
            <a:chExt cx="283" cy="312"/>
          </a:xfrm>
        </p:grpSpPr>
        <p:sp>
          <p:nvSpPr>
            <p:cNvPr id="35" name="AutoShape 234">
              <a:extLst>
                <a:ext uri="{FF2B5EF4-FFF2-40B4-BE49-F238E27FC236}">
                  <a16:creationId xmlns:a16="http://schemas.microsoft.com/office/drawing/2014/main" id="{8F6BE0E1-F424-4219-884E-DD170040BC82}"/>
                </a:ext>
                <a:ext uri="{C183D7F6-B498-43B3-948B-1728B52AA6E4}">
                  <adec:decorative xmlns:adec="http://schemas.microsoft.com/office/drawing/2017/decorative" val="1"/>
                </a:ext>
              </a:extLst>
            </p:cNvPr>
            <p:cNvSpPr>
              <a:spLocks noChangeAspect="1" noChangeArrowheads="1" noTextEdit="1"/>
            </p:cNvSpPr>
            <p:nvPr/>
          </p:nvSpPr>
          <p:spPr bwMode="auto">
            <a:xfrm>
              <a:off x="5822" y="2781"/>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236">
              <a:extLst>
                <a:ext uri="{FF2B5EF4-FFF2-40B4-BE49-F238E27FC236}">
                  <a16:creationId xmlns:a16="http://schemas.microsoft.com/office/drawing/2014/main" id="{98CAD619-FA60-42CD-BA20-0A6A2EAA9B21}"/>
                </a:ext>
                <a:ext uri="{C183D7F6-B498-43B3-948B-1728B52AA6E4}">
                  <adec:decorative xmlns:adec="http://schemas.microsoft.com/office/drawing/2017/decorative" val="1"/>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237">
              <a:extLst>
                <a:ext uri="{FF2B5EF4-FFF2-40B4-BE49-F238E27FC236}">
                  <a16:creationId xmlns:a16="http://schemas.microsoft.com/office/drawing/2014/main" id="{994A1CF6-23B8-421D-8D53-E42216921842}"/>
                </a:ext>
                <a:ext uri="{C183D7F6-B498-43B3-948B-1728B52AA6E4}">
                  <adec:decorative xmlns:adec="http://schemas.microsoft.com/office/drawing/2017/decorative" val="1"/>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238">
              <a:extLst>
                <a:ext uri="{FF2B5EF4-FFF2-40B4-BE49-F238E27FC236}">
                  <a16:creationId xmlns:a16="http://schemas.microsoft.com/office/drawing/2014/main" id="{F05A7EA6-476D-45A4-9E52-C70809CABA80}"/>
                </a:ext>
                <a:ext uri="{C183D7F6-B498-43B3-948B-1728B52AA6E4}">
                  <adec:decorative xmlns:adec="http://schemas.microsoft.com/office/drawing/2017/decorative" val="1"/>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239">
              <a:extLst>
                <a:ext uri="{FF2B5EF4-FFF2-40B4-BE49-F238E27FC236}">
                  <a16:creationId xmlns:a16="http://schemas.microsoft.com/office/drawing/2014/main" id="{A3583B11-8FF6-43BB-9D96-8056F4762920}"/>
                </a:ext>
                <a:ext uri="{C183D7F6-B498-43B3-948B-1728B52AA6E4}">
                  <adec:decorative xmlns:adec="http://schemas.microsoft.com/office/drawing/2017/decorative" val="1"/>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Oval 240">
              <a:extLst>
                <a:ext uri="{FF2B5EF4-FFF2-40B4-BE49-F238E27FC236}">
                  <a16:creationId xmlns:a16="http://schemas.microsoft.com/office/drawing/2014/main" id="{A8E04A46-6CDA-4518-9B16-016F2F40C931}"/>
                </a:ext>
                <a:ext uri="{C183D7F6-B498-43B3-948B-1728B52AA6E4}">
                  <adec:decorative xmlns:adec="http://schemas.microsoft.com/office/drawing/2017/decorative" val="1"/>
                </a:ext>
              </a:extLst>
            </p:cNvPr>
            <p:cNvSpPr>
              <a:spLocks noChangeArrowheads="1"/>
            </p:cNvSpPr>
            <p:nvPr/>
          </p:nvSpPr>
          <p:spPr bwMode="auto">
            <a:xfrm>
              <a:off x="5934" y="2979"/>
              <a:ext cx="59" cy="59"/>
            </a:xfrm>
            <a:prstGeom prst="ellipse">
              <a:avLst/>
            </a:prstGeom>
            <a:solidFill>
              <a:srgbClr val="F8F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241">
              <a:extLst>
                <a:ext uri="{FF2B5EF4-FFF2-40B4-BE49-F238E27FC236}">
                  <a16:creationId xmlns:a16="http://schemas.microsoft.com/office/drawing/2014/main" id="{9F2865A8-A9E3-4E37-873D-BD5A70E3A932}"/>
                </a:ext>
                <a:ext uri="{C183D7F6-B498-43B3-948B-1728B52AA6E4}">
                  <adec:decorative xmlns:adec="http://schemas.microsoft.com/office/drawing/2017/decorative" val="1"/>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 name="Content Placeholder 6">
            <a:extLst>
              <a:ext uri="{FF2B5EF4-FFF2-40B4-BE49-F238E27FC236}">
                <a16:creationId xmlns:a16="http://schemas.microsoft.com/office/drawing/2014/main" id="{9A1CCD47-5989-434C-BC31-B14A509AED59}"/>
              </a:ext>
            </a:extLst>
          </p:cNvPr>
          <p:cNvSpPr>
            <a:spLocks noGrp="1"/>
          </p:cNvSpPr>
          <p:nvPr>
            <p:ph sz="quarter" idx="11"/>
          </p:nvPr>
        </p:nvSpPr>
        <p:spPr>
          <a:xfrm>
            <a:off x="2158699" y="2157783"/>
            <a:ext cx="6193804" cy="553998"/>
          </a:xfrm>
        </p:spPr>
        <p:txBody>
          <a:bodyPr/>
          <a:lstStyle/>
          <a:p>
            <a:pPr lvl="0" defTabSz="932293" fontAlgn="base">
              <a:lnSpc>
                <a:spcPct val="90000"/>
              </a:lnSpc>
              <a:spcBef>
                <a:spcPct val="0"/>
              </a:spcBef>
              <a:spcAft>
                <a:spcPct val="0"/>
              </a:spcAft>
              <a:buSzTx/>
              <a:defRPr/>
            </a:pPr>
            <a:r>
              <a:rPr lang="en-US" sz="2000">
                <a:solidFill>
                  <a:srgbClr val="50E6FF"/>
                </a:solidFill>
                <a:latin typeface="Segoe UI Semibold"/>
              </a:rPr>
              <a:t>Flexible cost structures</a:t>
            </a:r>
          </a:p>
          <a:p>
            <a:pPr lvl="0" defTabSz="932293" fontAlgn="base">
              <a:lnSpc>
                <a:spcPct val="90000"/>
              </a:lnSpc>
              <a:spcBef>
                <a:spcPct val="0"/>
              </a:spcBef>
              <a:spcAft>
                <a:spcPct val="0"/>
              </a:spcAft>
              <a:buSzTx/>
              <a:defRPr/>
            </a:pPr>
            <a:r>
              <a:rPr lang="en-US" sz="2000">
                <a:solidFill>
                  <a:prstClr val="white"/>
                </a:solidFill>
              </a:rPr>
              <a:t>Choose between allocating costs as </a:t>
            </a:r>
            <a:r>
              <a:rPr lang="en-US" sz="2000" err="1">
                <a:solidFill>
                  <a:prstClr val="white"/>
                </a:solidFill>
              </a:rPr>
              <a:t>Opex</a:t>
            </a:r>
            <a:r>
              <a:rPr lang="en-US" sz="2000">
                <a:solidFill>
                  <a:prstClr val="white"/>
                </a:solidFill>
              </a:rPr>
              <a:t> or Capex </a:t>
            </a:r>
            <a:endParaRPr lang="en-US" sz="2350">
              <a:solidFill>
                <a:srgbClr val="000000"/>
              </a:solidFill>
              <a:cs typeface="Segoe UI"/>
            </a:endParaRPr>
          </a:p>
        </p:txBody>
      </p:sp>
      <p:grpSp>
        <p:nvGrpSpPr>
          <p:cNvPr id="38" name="Group 108">
            <a:extLst>
              <a:ext uri="{FF2B5EF4-FFF2-40B4-BE49-F238E27FC236}">
                <a16:creationId xmlns:a16="http://schemas.microsoft.com/office/drawing/2014/main" id="{B28BC88F-30F4-4E0B-9F77-F546E99F7736}"/>
              </a:ext>
              <a:ext uri="{C183D7F6-B498-43B3-948B-1728B52AA6E4}">
                <adec:decorative xmlns:adec="http://schemas.microsoft.com/office/drawing/2017/decorative" val="1"/>
              </a:ext>
            </a:extLst>
          </p:cNvPr>
          <p:cNvGrpSpPr>
            <a:grpSpLocks noChangeAspect="1"/>
          </p:cNvGrpSpPr>
          <p:nvPr/>
        </p:nvGrpSpPr>
        <p:grpSpPr bwMode="auto">
          <a:xfrm>
            <a:off x="811543" y="3526776"/>
            <a:ext cx="660875" cy="755295"/>
            <a:chOff x="1033" y="2781"/>
            <a:chExt cx="273" cy="312"/>
          </a:xfrm>
        </p:grpSpPr>
        <p:sp>
          <p:nvSpPr>
            <p:cNvPr id="39" name="Rectangle 109">
              <a:extLst>
                <a:ext uri="{FF2B5EF4-FFF2-40B4-BE49-F238E27FC236}">
                  <a16:creationId xmlns:a16="http://schemas.microsoft.com/office/drawing/2014/main" id="{BC4249FF-FB4C-4E83-9DB1-B767E9428368}"/>
                </a:ext>
                <a:ext uri="{C183D7F6-B498-43B3-948B-1728B52AA6E4}">
                  <adec:decorative xmlns:adec="http://schemas.microsoft.com/office/drawing/2017/decorative" val="1"/>
                </a:ext>
              </a:extLst>
            </p:cNvPr>
            <p:cNvSpPr>
              <a:spLocks noChangeArrowheads="1"/>
            </p:cNvSpPr>
            <p:nvPr/>
          </p:nvSpPr>
          <p:spPr bwMode="auto">
            <a:xfrm>
              <a:off x="1277" y="3025"/>
              <a:ext cx="29"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Rectangle 110">
              <a:extLst>
                <a:ext uri="{FF2B5EF4-FFF2-40B4-BE49-F238E27FC236}">
                  <a16:creationId xmlns:a16="http://schemas.microsoft.com/office/drawing/2014/main" id="{64A504DE-4A9D-4FF1-8A4B-930C8667AEFB}"/>
                </a:ext>
                <a:ext uri="{C183D7F6-B498-43B3-948B-1728B52AA6E4}">
                  <adec:decorative xmlns:adec="http://schemas.microsoft.com/office/drawing/2017/decorative" val="1"/>
                </a:ext>
              </a:extLst>
            </p:cNvPr>
            <p:cNvSpPr>
              <a:spLocks noChangeArrowheads="1"/>
            </p:cNvSpPr>
            <p:nvPr/>
          </p:nvSpPr>
          <p:spPr bwMode="auto">
            <a:xfrm>
              <a:off x="1228" y="2976"/>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 name="Rectangle 111">
              <a:extLst>
                <a:ext uri="{FF2B5EF4-FFF2-40B4-BE49-F238E27FC236}">
                  <a16:creationId xmlns:a16="http://schemas.microsoft.com/office/drawing/2014/main" id="{E9EFF577-79EE-49EB-9693-96D334412A83}"/>
                </a:ext>
                <a:ext uri="{C183D7F6-B498-43B3-948B-1728B52AA6E4}">
                  <adec:decorative xmlns:adec="http://schemas.microsoft.com/office/drawing/2017/decorative" val="1"/>
                </a:ext>
              </a:extLst>
            </p:cNvPr>
            <p:cNvSpPr>
              <a:spLocks noChangeArrowheads="1"/>
            </p:cNvSpPr>
            <p:nvPr/>
          </p:nvSpPr>
          <p:spPr bwMode="auto">
            <a:xfrm>
              <a:off x="1179" y="2927"/>
              <a:ext cx="30"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Rectangle 112">
              <a:extLst>
                <a:ext uri="{FF2B5EF4-FFF2-40B4-BE49-F238E27FC236}">
                  <a16:creationId xmlns:a16="http://schemas.microsoft.com/office/drawing/2014/main" id="{1CBB3F61-594F-40D2-9B6D-60894F130B35}"/>
                </a:ext>
                <a:ext uri="{C183D7F6-B498-43B3-948B-1728B52AA6E4}">
                  <adec:decorative xmlns:adec="http://schemas.microsoft.com/office/drawing/2017/decorative" val="1"/>
                </a:ext>
              </a:extLst>
            </p:cNvPr>
            <p:cNvSpPr>
              <a:spLocks noChangeArrowheads="1"/>
            </p:cNvSpPr>
            <p:nvPr/>
          </p:nvSpPr>
          <p:spPr bwMode="auto">
            <a:xfrm>
              <a:off x="1130" y="2878"/>
              <a:ext cx="30"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Rectangle 113">
              <a:extLst>
                <a:ext uri="{FF2B5EF4-FFF2-40B4-BE49-F238E27FC236}">
                  <a16:creationId xmlns:a16="http://schemas.microsoft.com/office/drawing/2014/main" id="{CE3231D3-F912-4A8D-8484-EA445F0122DE}"/>
                </a:ext>
                <a:ext uri="{C183D7F6-B498-43B3-948B-1728B52AA6E4}">
                  <adec:decorative xmlns:adec="http://schemas.microsoft.com/office/drawing/2017/decorative" val="1"/>
                </a:ext>
              </a:extLst>
            </p:cNvPr>
            <p:cNvSpPr>
              <a:spLocks noChangeArrowheads="1"/>
            </p:cNvSpPr>
            <p:nvPr/>
          </p:nvSpPr>
          <p:spPr bwMode="auto">
            <a:xfrm>
              <a:off x="1082" y="2830"/>
              <a:ext cx="29"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Rectangle 114">
              <a:extLst>
                <a:ext uri="{FF2B5EF4-FFF2-40B4-BE49-F238E27FC236}">
                  <a16:creationId xmlns:a16="http://schemas.microsoft.com/office/drawing/2014/main" id="{46BEB63F-4CAC-4E4E-8176-F32479D8BEFF}"/>
                </a:ext>
                <a:ext uri="{C183D7F6-B498-43B3-948B-1728B52AA6E4}">
                  <adec:decorative xmlns:adec="http://schemas.microsoft.com/office/drawing/2017/decorative" val="1"/>
                </a:ext>
              </a:extLst>
            </p:cNvPr>
            <p:cNvSpPr>
              <a:spLocks noChangeArrowheads="1"/>
            </p:cNvSpPr>
            <p:nvPr/>
          </p:nvSpPr>
          <p:spPr bwMode="auto">
            <a:xfrm>
              <a:off x="1033" y="2781"/>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 name="Freeform 115">
              <a:extLst>
                <a:ext uri="{FF2B5EF4-FFF2-40B4-BE49-F238E27FC236}">
                  <a16:creationId xmlns:a16="http://schemas.microsoft.com/office/drawing/2014/main" id="{B541D051-B980-4588-BF89-E40DB4C142AB}"/>
                </a:ext>
                <a:ext uri="{C183D7F6-B498-43B3-948B-1728B52AA6E4}">
                  <adec:decorative xmlns:adec="http://schemas.microsoft.com/office/drawing/2017/decorative" val="1"/>
                </a:ext>
              </a:extLst>
            </p:cNvPr>
            <p:cNvSpPr>
              <a:spLocks noEditPoints="1"/>
            </p:cNvSpPr>
            <p:nvPr/>
          </p:nvSpPr>
          <p:spPr bwMode="auto">
            <a:xfrm>
              <a:off x="1229" y="2781"/>
              <a:ext cx="77" cy="151"/>
            </a:xfrm>
            <a:custGeom>
              <a:avLst/>
              <a:gdLst>
                <a:gd name="T0" fmla="*/ 339 w 339"/>
                <a:gd name="T1" fmla="*/ 439 h 661"/>
                <a:gd name="T2" fmla="*/ 302 w 339"/>
                <a:gd name="T3" fmla="*/ 533 h 661"/>
                <a:gd name="T4" fmla="*/ 195 w 339"/>
                <a:gd name="T5" fmla="*/ 577 h 661"/>
                <a:gd name="T6" fmla="*/ 195 w 339"/>
                <a:gd name="T7" fmla="*/ 661 h 661"/>
                <a:gd name="T8" fmla="*/ 143 w 339"/>
                <a:gd name="T9" fmla="*/ 661 h 661"/>
                <a:gd name="T10" fmla="*/ 143 w 339"/>
                <a:gd name="T11" fmla="*/ 579 h 661"/>
                <a:gd name="T12" fmla="*/ 10 w 339"/>
                <a:gd name="T13" fmla="*/ 547 h 661"/>
                <a:gd name="T14" fmla="*/ 10 w 339"/>
                <a:gd name="T15" fmla="*/ 449 h 661"/>
                <a:gd name="T16" fmla="*/ 71 w 339"/>
                <a:gd name="T17" fmla="*/ 479 h 661"/>
                <a:gd name="T18" fmla="*/ 143 w 339"/>
                <a:gd name="T19" fmla="*/ 496 h 661"/>
                <a:gd name="T20" fmla="*/ 143 w 339"/>
                <a:gd name="T21" fmla="*/ 367 h 661"/>
                <a:gd name="T22" fmla="*/ 33 w 339"/>
                <a:gd name="T23" fmla="*/ 304 h 661"/>
                <a:gd name="T24" fmla="*/ 0 w 339"/>
                <a:gd name="T25" fmla="*/ 213 h 661"/>
                <a:gd name="T26" fmla="*/ 40 w 339"/>
                <a:gd name="T27" fmla="*/ 119 h 661"/>
                <a:gd name="T28" fmla="*/ 143 w 339"/>
                <a:gd name="T29" fmla="*/ 74 h 661"/>
                <a:gd name="T30" fmla="*/ 143 w 339"/>
                <a:gd name="T31" fmla="*/ 0 h 661"/>
                <a:gd name="T32" fmla="*/ 195 w 339"/>
                <a:gd name="T33" fmla="*/ 0 h 661"/>
                <a:gd name="T34" fmla="*/ 195 w 339"/>
                <a:gd name="T35" fmla="*/ 72 h 661"/>
                <a:gd name="T36" fmla="*/ 306 w 339"/>
                <a:gd name="T37" fmla="*/ 96 h 661"/>
                <a:gd name="T38" fmla="*/ 306 w 339"/>
                <a:gd name="T39" fmla="*/ 192 h 661"/>
                <a:gd name="T40" fmla="*/ 195 w 339"/>
                <a:gd name="T41" fmla="*/ 155 h 661"/>
                <a:gd name="T42" fmla="*/ 195 w 339"/>
                <a:gd name="T43" fmla="*/ 289 h 661"/>
                <a:gd name="T44" fmla="*/ 306 w 339"/>
                <a:gd name="T45" fmla="*/ 352 h 661"/>
                <a:gd name="T46" fmla="*/ 339 w 339"/>
                <a:gd name="T47" fmla="*/ 439 h 661"/>
                <a:gd name="T48" fmla="*/ 143 w 339"/>
                <a:gd name="T49" fmla="*/ 268 h 661"/>
                <a:gd name="T50" fmla="*/ 143 w 339"/>
                <a:gd name="T51" fmla="*/ 156 h 661"/>
                <a:gd name="T52" fmla="*/ 94 w 339"/>
                <a:gd name="T53" fmla="*/ 207 h 661"/>
                <a:gd name="T54" fmla="*/ 143 w 339"/>
                <a:gd name="T55" fmla="*/ 268 h 661"/>
                <a:gd name="T56" fmla="*/ 245 w 339"/>
                <a:gd name="T57" fmla="*/ 444 h 661"/>
                <a:gd name="T58" fmla="*/ 195 w 339"/>
                <a:gd name="T59" fmla="*/ 388 h 661"/>
                <a:gd name="T60" fmla="*/ 195 w 339"/>
                <a:gd name="T61" fmla="*/ 495 h 661"/>
                <a:gd name="T62" fmla="*/ 245 w 339"/>
                <a:gd name="T63" fmla="*/ 44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1">
                  <a:moveTo>
                    <a:pt x="339" y="439"/>
                  </a:moveTo>
                  <a:cubicBezTo>
                    <a:pt x="339" y="478"/>
                    <a:pt x="327" y="510"/>
                    <a:pt x="302" y="533"/>
                  </a:cubicBezTo>
                  <a:cubicBezTo>
                    <a:pt x="278" y="557"/>
                    <a:pt x="242" y="572"/>
                    <a:pt x="195" y="577"/>
                  </a:cubicBezTo>
                  <a:cubicBezTo>
                    <a:pt x="195" y="661"/>
                    <a:pt x="195" y="661"/>
                    <a:pt x="195" y="661"/>
                  </a:cubicBezTo>
                  <a:cubicBezTo>
                    <a:pt x="143" y="661"/>
                    <a:pt x="143" y="661"/>
                    <a:pt x="143" y="661"/>
                  </a:cubicBezTo>
                  <a:cubicBezTo>
                    <a:pt x="143" y="579"/>
                    <a:pt x="143" y="579"/>
                    <a:pt x="143" y="579"/>
                  </a:cubicBezTo>
                  <a:cubicBezTo>
                    <a:pt x="95" y="579"/>
                    <a:pt x="50" y="568"/>
                    <a:pt x="10" y="547"/>
                  </a:cubicBezTo>
                  <a:cubicBezTo>
                    <a:pt x="10" y="449"/>
                    <a:pt x="10" y="449"/>
                    <a:pt x="10" y="449"/>
                  </a:cubicBezTo>
                  <a:cubicBezTo>
                    <a:pt x="23" y="459"/>
                    <a:pt x="43" y="469"/>
                    <a:pt x="71" y="479"/>
                  </a:cubicBezTo>
                  <a:cubicBezTo>
                    <a:pt x="99" y="489"/>
                    <a:pt x="123" y="495"/>
                    <a:pt x="143" y="496"/>
                  </a:cubicBezTo>
                  <a:cubicBezTo>
                    <a:pt x="143" y="367"/>
                    <a:pt x="143" y="367"/>
                    <a:pt x="143" y="367"/>
                  </a:cubicBezTo>
                  <a:cubicBezTo>
                    <a:pt x="91" y="348"/>
                    <a:pt x="55" y="327"/>
                    <a:pt x="33" y="304"/>
                  </a:cubicBezTo>
                  <a:cubicBezTo>
                    <a:pt x="11" y="281"/>
                    <a:pt x="0" y="251"/>
                    <a:pt x="0" y="213"/>
                  </a:cubicBezTo>
                  <a:cubicBezTo>
                    <a:pt x="0" y="176"/>
                    <a:pt x="14" y="144"/>
                    <a:pt x="40" y="119"/>
                  </a:cubicBezTo>
                  <a:cubicBezTo>
                    <a:pt x="67" y="93"/>
                    <a:pt x="101" y="78"/>
                    <a:pt x="143" y="74"/>
                  </a:cubicBezTo>
                  <a:cubicBezTo>
                    <a:pt x="143" y="0"/>
                    <a:pt x="143" y="0"/>
                    <a:pt x="143" y="0"/>
                  </a:cubicBezTo>
                  <a:cubicBezTo>
                    <a:pt x="195" y="0"/>
                    <a:pt x="195" y="0"/>
                    <a:pt x="195" y="0"/>
                  </a:cubicBezTo>
                  <a:cubicBezTo>
                    <a:pt x="195" y="72"/>
                    <a:pt x="195" y="72"/>
                    <a:pt x="195" y="72"/>
                  </a:cubicBezTo>
                  <a:cubicBezTo>
                    <a:pt x="245" y="75"/>
                    <a:pt x="282" y="83"/>
                    <a:pt x="306" y="96"/>
                  </a:cubicBezTo>
                  <a:cubicBezTo>
                    <a:pt x="306" y="192"/>
                    <a:pt x="306" y="192"/>
                    <a:pt x="306" y="192"/>
                  </a:cubicBezTo>
                  <a:cubicBezTo>
                    <a:pt x="273" y="172"/>
                    <a:pt x="236" y="160"/>
                    <a:pt x="195" y="155"/>
                  </a:cubicBezTo>
                  <a:cubicBezTo>
                    <a:pt x="195" y="289"/>
                    <a:pt x="195" y="289"/>
                    <a:pt x="195" y="289"/>
                  </a:cubicBezTo>
                  <a:cubicBezTo>
                    <a:pt x="247" y="307"/>
                    <a:pt x="284" y="329"/>
                    <a:pt x="306" y="352"/>
                  </a:cubicBezTo>
                  <a:cubicBezTo>
                    <a:pt x="328" y="376"/>
                    <a:pt x="339" y="405"/>
                    <a:pt x="339" y="439"/>
                  </a:cubicBezTo>
                  <a:close/>
                  <a:moveTo>
                    <a:pt x="143" y="268"/>
                  </a:moveTo>
                  <a:cubicBezTo>
                    <a:pt x="143" y="156"/>
                    <a:pt x="143" y="156"/>
                    <a:pt x="143" y="156"/>
                  </a:cubicBezTo>
                  <a:cubicBezTo>
                    <a:pt x="111" y="162"/>
                    <a:pt x="94" y="179"/>
                    <a:pt x="94" y="207"/>
                  </a:cubicBezTo>
                  <a:cubicBezTo>
                    <a:pt x="94" y="232"/>
                    <a:pt x="111" y="252"/>
                    <a:pt x="143" y="268"/>
                  </a:cubicBezTo>
                  <a:close/>
                  <a:moveTo>
                    <a:pt x="245" y="444"/>
                  </a:moveTo>
                  <a:cubicBezTo>
                    <a:pt x="245" y="421"/>
                    <a:pt x="229" y="402"/>
                    <a:pt x="195" y="388"/>
                  </a:cubicBezTo>
                  <a:cubicBezTo>
                    <a:pt x="195" y="495"/>
                    <a:pt x="195" y="495"/>
                    <a:pt x="195" y="495"/>
                  </a:cubicBezTo>
                  <a:cubicBezTo>
                    <a:pt x="229" y="489"/>
                    <a:pt x="245" y="472"/>
                    <a:pt x="245" y="4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 name="Content Placeholder 7">
            <a:extLst>
              <a:ext uri="{FF2B5EF4-FFF2-40B4-BE49-F238E27FC236}">
                <a16:creationId xmlns:a16="http://schemas.microsoft.com/office/drawing/2014/main" id="{83EFFC32-5A0D-4670-9758-BA2EE06F7BA2}"/>
              </a:ext>
            </a:extLst>
          </p:cNvPr>
          <p:cNvSpPr>
            <a:spLocks noGrp="1"/>
          </p:cNvSpPr>
          <p:nvPr>
            <p:ph sz="quarter" idx="12"/>
          </p:nvPr>
        </p:nvSpPr>
        <p:spPr>
          <a:xfrm>
            <a:off x="2142332" y="3501444"/>
            <a:ext cx="8509102" cy="911467"/>
          </a:xfrm>
        </p:spPr>
        <p:txBody>
          <a:bodyPr/>
          <a:lstStyle/>
          <a:p>
            <a:pPr lvl="0" defTabSz="932293" fontAlgn="base">
              <a:lnSpc>
                <a:spcPct val="90000"/>
              </a:lnSpc>
              <a:spcBef>
                <a:spcPct val="0"/>
              </a:spcBef>
              <a:spcAft>
                <a:spcPct val="0"/>
              </a:spcAft>
              <a:buSzTx/>
              <a:defRPr/>
            </a:pPr>
            <a:r>
              <a:rPr lang="en-US" sz="2000">
                <a:solidFill>
                  <a:srgbClr val="50E6FF"/>
                </a:solidFill>
                <a:latin typeface="Segoe UI Semibold"/>
              </a:rPr>
              <a:t>Lower TCO</a:t>
            </a:r>
          </a:p>
          <a:p>
            <a:pPr lvl="0" defTabSz="932293" fontAlgn="base">
              <a:lnSpc>
                <a:spcPct val="90000"/>
              </a:lnSpc>
              <a:spcBef>
                <a:spcPct val="0"/>
              </a:spcBef>
              <a:spcAft>
                <a:spcPct val="0"/>
              </a:spcAft>
              <a:buSzTx/>
              <a:defRPr/>
            </a:pPr>
            <a:r>
              <a:rPr lang="en-US" sz="2000">
                <a:solidFill>
                  <a:prstClr val="white"/>
                </a:solidFill>
              </a:rPr>
              <a:t>Reduce costs with built-in capabilities and increase productivity from automation at scale </a:t>
            </a:r>
          </a:p>
        </p:txBody>
      </p:sp>
      <p:grpSp>
        <p:nvGrpSpPr>
          <p:cNvPr id="25" name="Group 102">
            <a:extLst>
              <a:ext uri="{FF2B5EF4-FFF2-40B4-BE49-F238E27FC236}">
                <a16:creationId xmlns:a16="http://schemas.microsoft.com/office/drawing/2014/main" id="{7F994B00-2D3A-4F47-89E0-C19B49093327}"/>
              </a:ext>
              <a:ext uri="{C183D7F6-B498-43B3-948B-1728B52AA6E4}">
                <adec:decorative xmlns:adec="http://schemas.microsoft.com/office/drawing/2017/decorative" val="1"/>
              </a:ext>
            </a:extLst>
          </p:cNvPr>
          <p:cNvGrpSpPr>
            <a:grpSpLocks noChangeAspect="1"/>
          </p:cNvGrpSpPr>
          <p:nvPr/>
        </p:nvGrpSpPr>
        <p:grpSpPr bwMode="auto">
          <a:xfrm>
            <a:off x="737749" y="5065954"/>
            <a:ext cx="738924" cy="738924"/>
            <a:chOff x="410" y="2781"/>
            <a:chExt cx="312" cy="312"/>
          </a:xfrm>
        </p:grpSpPr>
        <p:sp>
          <p:nvSpPr>
            <p:cNvPr id="26" name="Freeform 103">
              <a:extLst>
                <a:ext uri="{FF2B5EF4-FFF2-40B4-BE49-F238E27FC236}">
                  <a16:creationId xmlns:a16="http://schemas.microsoft.com/office/drawing/2014/main" id="{B7B77C48-CE0C-43F9-B16C-08CE0702763E}"/>
                </a:ext>
                <a:ext uri="{C183D7F6-B498-43B3-948B-1728B52AA6E4}">
                  <adec:decorative xmlns:adec="http://schemas.microsoft.com/office/drawing/2017/decorative" val="1"/>
                </a:ext>
              </a:extLst>
            </p:cNvPr>
            <p:cNvSpPr>
              <a:spLocks noEditPoints="1"/>
            </p:cNvSpPr>
            <p:nvPr/>
          </p:nvSpPr>
          <p:spPr bwMode="auto">
            <a:xfrm>
              <a:off x="527" y="2863"/>
              <a:ext cx="78" cy="148"/>
            </a:xfrm>
            <a:custGeom>
              <a:avLst/>
              <a:gdLst>
                <a:gd name="T0" fmla="*/ 342 w 342"/>
                <a:gd name="T1" fmla="*/ 435 h 651"/>
                <a:gd name="T2" fmla="*/ 304 w 342"/>
                <a:gd name="T3" fmla="*/ 529 h 651"/>
                <a:gd name="T4" fmla="*/ 196 w 342"/>
                <a:gd name="T5" fmla="*/ 574 h 651"/>
                <a:gd name="T6" fmla="*/ 196 w 342"/>
                <a:gd name="T7" fmla="*/ 651 h 651"/>
                <a:gd name="T8" fmla="*/ 144 w 342"/>
                <a:gd name="T9" fmla="*/ 651 h 651"/>
                <a:gd name="T10" fmla="*/ 144 w 342"/>
                <a:gd name="T11" fmla="*/ 576 h 651"/>
                <a:gd name="T12" fmla="*/ 10 w 342"/>
                <a:gd name="T13" fmla="*/ 543 h 651"/>
                <a:gd name="T14" fmla="*/ 10 w 342"/>
                <a:gd name="T15" fmla="*/ 444 h 651"/>
                <a:gd name="T16" fmla="*/ 71 w 342"/>
                <a:gd name="T17" fmla="*/ 475 h 651"/>
                <a:gd name="T18" fmla="*/ 144 w 342"/>
                <a:gd name="T19" fmla="*/ 492 h 651"/>
                <a:gd name="T20" fmla="*/ 144 w 342"/>
                <a:gd name="T21" fmla="*/ 362 h 651"/>
                <a:gd name="T22" fmla="*/ 33 w 342"/>
                <a:gd name="T23" fmla="*/ 299 h 651"/>
                <a:gd name="T24" fmla="*/ 0 w 342"/>
                <a:gd name="T25" fmla="*/ 207 h 651"/>
                <a:gd name="T26" fmla="*/ 40 w 342"/>
                <a:gd name="T27" fmla="*/ 112 h 651"/>
                <a:gd name="T28" fmla="*/ 144 w 342"/>
                <a:gd name="T29" fmla="*/ 67 h 651"/>
                <a:gd name="T30" fmla="*/ 144 w 342"/>
                <a:gd name="T31" fmla="*/ 0 h 651"/>
                <a:gd name="T32" fmla="*/ 196 w 342"/>
                <a:gd name="T33" fmla="*/ 0 h 651"/>
                <a:gd name="T34" fmla="*/ 196 w 342"/>
                <a:gd name="T35" fmla="*/ 65 h 651"/>
                <a:gd name="T36" fmla="*/ 308 w 342"/>
                <a:gd name="T37" fmla="*/ 89 h 651"/>
                <a:gd name="T38" fmla="*/ 308 w 342"/>
                <a:gd name="T39" fmla="*/ 185 h 651"/>
                <a:gd name="T40" fmla="*/ 196 w 342"/>
                <a:gd name="T41" fmla="*/ 148 h 651"/>
                <a:gd name="T42" fmla="*/ 196 w 342"/>
                <a:gd name="T43" fmla="*/ 283 h 651"/>
                <a:gd name="T44" fmla="*/ 308 w 342"/>
                <a:gd name="T45" fmla="*/ 347 h 651"/>
                <a:gd name="T46" fmla="*/ 342 w 342"/>
                <a:gd name="T47" fmla="*/ 435 h 651"/>
                <a:gd name="T48" fmla="*/ 144 w 342"/>
                <a:gd name="T49" fmla="*/ 262 h 651"/>
                <a:gd name="T50" fmla="*/ 144 w 342"/>
                <a:gd name="T51" fmla="*/ 150 h 651"/>
                <a:gd name="T52" fmla="*/ 95 w 342"/>
                <a:gd name="T53" fmla="*/ 201 h 651"/>
                <a:gd name="T54" fmla="*/ 144 w 342"/>
                <a:gd name="T55" fmla="*/ 262 h 651"/>
                <a:gd name="T56" fmla="*/ 247 w 342"/>
                <a:gd name="T57" fmla="*/ 440 h 651"/>
                <a:gd name="T58" fmla="*/ 196 w 342"/>
                <a:gd name="T59" fmla="*/ 383 h 651"/>
                <a:gd name="T60" fmla="*/ 196 w 342"/>
                <a:gd name="T61" fmla="*/ 490 h 651"/>
                <a:gd name="T62" fmla="*/ 247 w 342"/>
                <a:gd name="T63" fmla="*/ 44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2" h="651">
                  <a:moveTo>
                    <a:pt x="342" y="435"/>
                  </a:moveTo>
                  <a:cubicBezTo>
                    <a:pt x="342" y="474"/>
                    <a:pt x="329" y="506"/>
                    <a:pt x="304" y="529"/>
                  </a:cubicBezTo>
                  <a:cubicBezTo>
                    <a:pt x="280" y="553"/>
                    <a:pt x="244" y="568"/>
                    <a:pt x="196" y="574"/>
                  </a:cubicBezTo>
                  <a:cubicBezTo>
                    <a:pt x="196" y="651"/>
                    <a:pt x="196" y="651"/>
                    <a:pt x="196" y="651"/>
                  </a:cubicBezTo>
                  <a:cubicBezTo>
                    <a:pt x="144" y="651"/>
                    <a:pt x="144" y="651"/>
                    <a:pt x="144" y="651"/>
                  </a:cubicBezTo>
                  <a:cubicBezTo>
                    <a:pt x="144" y="576"/>
                    <a:pt x="144" y="576"/>
                    <a:pt x="144" y="576"/>
                  </a:cubicBezTo>
                  <a:cubicBezTo>
                    <a:pt x="95" y="575"/>
                    <a:pt x="51" y="564"/>
                    <a:pt x="10" y="543"/>
                  </a:cubicBezTo>
                  <a:cubicBezTo>
                    <a:pt x="10" y="444"/>
                    <a:pt x="10" y="444"/>
                    <a:pt x="10" y="444"/>
                  </a:cubicBezTo>
                  <a:cubicBezTo>
                    <a:pt x="23" y="455"/>
                    <a:pt x="43" y="465"/>
                    <a:pt x="71" y="475"/>
                  </a:cubicBezTo>
                  <a:cubicBezTo>
                    <a:pt x="99" y="485"/>
                    <a:pt x="124" y="490"/>
                    <a:pt x="144" y="492"/>
                  </a:cubicBezTo>
                  <a:cubicBezTo>
                    <a:pt x="144" y="362"/>
                    <a:pt x="144" y="362"/>
                    <a:pt x="144" y="362"/>
                  </a:cubicBezTo>
                  <a:cubicBezTo>
                    <a:pt x="92" y="343"/>
                    <a:pt x="55" y="322"/>
                    <a:pt x="33" y="299"/>
                  </a:cubicBezTo>
                  <a:cubicBezTo>
                    <a:pt x="11" y="275"/>
                    <a:pt x="0" y="245"/>
                    <a:pt x="0" y="207"/>
                  </a:cubicBezTo>
                  <a:cubicBezTo>
                    <a:pt x="0" y="170"/>
                    <a:pt x="14" y="138"/>
                    <a:pt x="40" y="112"/>
                  </a:cubicBezTo>
                  <a:cubicBezTo>
                    <a:pt x="67" y="86"/>
                    <a:pt x="102" y="71"/>
                    <a:pt x="144" y="67"/>
                  </a:cubicBezTo>
                  <a:cubicBezTo>
                    <a:pt x="144" y="0"/>
                    <a:pt x="144" y="0"/>
                    <a:pt x="144" y="0"/>
                  </a:cubicBezTo>
                  <a:cubicBezTo>
                    <a:pt x="196" y="0"/>
                    <a:pt x="196" y="0"/>
                    <a:pt x="196" y="0"/>
                  </a:cubicBezTo>
                  <a:cubicBezTo>
                    <a:pt x="196" y="65"/>
                    <a:pt x="196" y="65"/>
                    <a:pt x="196" y="65"/>
                  </a:cubicBezTo>
                  <a:cubicBezTo>
                    <a:pt x="246" y="67"/>
                    <a:pt x="284" y="76"/>
                    <a:pt x="308" y="89"/>
                  </a:cubicBezTo>
                  <a:cubicBezTo>
                    <a:pt x="308" y="185"/>
                    <a:pt x="308" y="185"/>
                    <a:pt x="308" y="185"/>
                  </a:cubicBezTo>
                  <a:cubicBezTo>
                    <a:pt x="275" y="165"/>
                    <a:pt x="238" y="153"/>
                    <a:pt x="196" y="148"/>
                  </a:cubicBezTo>
                  <a:cubicBezTo>
                    <a:pt x="196" y="283"/>
                    <a:pt x="196" y="283"/>
                    <a:pt x="196" y="283"/>
                  </a:cubicBezTo>
                  <a:cubicBezTo>
                    <a:pt x="249" y="302"/>
                    <a:pt x="286" y="323"/>
                    <a:pt x="308" y="347"/>
                  </a:cubicBezTo>
                  <a:cubicBezTo>
                    <a:pt x="331" y="371"/>
                    <a:pt x="342" y="400"/>
                    <a:pt x="342" y="435"/>
                  </a:cubicBezTo>
                  <a:close/>
                  <a:moveTo>
                    <a:pt x="144" y="262"/>
                  </a:moveTo>
                  <a:cubicBezTo>
                    <a:pt x="144" y="150"/>
                    <a:pt x="144" y="150"/>
                    <a:pt x="144" y="150"/>
                  </a:cubicBezTo>
                  <a:cubicBezTo>
                    <a:pt x="111" y="156"/>
                    <a:pt x="95" y="173"/>
                    <a:pt x="95" y="201"/>
                  </a:cubicBezTo>
                  <a:cubicBezTo>
                    <a:pt x="95" y="226"/>
                    <a:pt x="111" y="247"/>
                    <a:pt x="144" y="262"/>
                  </a:cubicBezTo>
                  <a:close/>
                  <a:moveTo>
                    <a:pt x="247" y="440"/>
                  </a:moveTo>
                  <a:cubicBezTo>
                    <a:pt x="247" y="417"/>
                    <a:pt x="230" y="398"/>
                    <a:pt x="196" y="383"/>
                  </a:cubicBezTo>
                  <a:cubicBezTo>
                    <a:pt x="196" y="490"/>
                    <a:pt x="196" y="490"/>
                    <a:pt x="196" y="490"/>
                  </a:cubicBezTo>
                  <a:cubicBezTo>
                    <a:pt x="230" y="485"/>
                    <a:pt x="247" y="468"/>
                    <a:pt x="247" y="4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Freeform 104">
              <a:extLst>
                <a:ext uri="{FF2B5EF4-FFF2-40B4-BE49-F238E27FC236}">
                  <a16:creationId xmlns:a16="http://schemas.microsoft.com/office/drawing/2014/main" id="{FD3134AB-4ADB-49FF-9CB7-3B11B2B4B86C}"/>
                </a:ext>
                <a:ext uri="{C183D7F6-B498-43B3-948B-1728B52AA6E4}">
                  <adec:decorative xmlns:adec="http://schemas.microsoft.com/office/drawing/2017/decorative" val="1"/>
                </a:ext>
              </a:extLst>
            </p:cNvPr>
            <p:cNvSpPr>
              <a:spLocks/>
            </p:cNvSpPr>
            <p:nvPr/>
          </p:nvSpPr>
          <p:spPr bwMode="auto">
            <a:xfrm>
              <a:off x="410" y="2781"/>
              <a:ext cx="312" cy="312"/>
            </a:xfrm>
            <a:custGeom>
              <a:avLst/>
              <a:gdLst>
                <a:gd name="T0" fmla="*/ 682 w 1364"/>
                <a:gd name="T1" fmla="*/ 1365 h 1365"/>
                <a:gd name="T2" fmla="*/ 0 w 1364"/>
                <a:gd name="T3" fmla="*/ 683 h 1365"/>
                <a:gd name="T4" fmla="*/ 682 w 1364"/>
                <a:gd name="T5" fmla="*/ 0 h 1365"/>
                <a:gd name="T6" fmla="*/ 1280 w 1364"/>
                <a:gd name="T7" fmla="*/ 353 h 1365"/>
                <a:gd name="T8" fmla="*/ 1311 w 1364"/>
                <a:gd name="T9" fmla="*/ 409 h 1365"/>
                <a:gd name="T10" fmla="*/ 1199 w 1364"/>
                <a:gd name="T11" fmla="*/ 471 h 1365"/>
                <a:gd name="T12" fmla="*/ 1168 w 1364"/>
                <a:gd name="T13" fmla="*/ 415 h 1365"/>
                <a:gd name="T14" fmla="*/ 682 w 1364"/>
                <a:gd name="T15" fmla="*/ 128 h 1365"/>
                <a:gd name="T16" fmla="*/ 128 w 1364"/>
                <a:gd name="T17" fmla="*/ 683 h 1365"/>
                <a:gd name="T18" fmla="*/ 682 w 1364"/>
                <a:gd name="T19" fmla="*/ 1237 h 1365"/>
                <a:gd name="T20" fmla="*/ 1236 w 1364"/>
                <a:gd name="T21" fmla="*/ 683 h 1365"/>
                <a:gd name="T22" fmla="*/ 1236 w 1364"/>
                <a:gd name="T23" fmla="*/ 683 h 1365"/>
                <a:gd name="T24" fmla="*/ 1364 w 1364"/>
                <a:gd name="T25" fmla="*/ 683 h 1365"/>
                <a:gd name="T26" fmla="*/ 1364 w 1364"/>
                <a:gd name="T27" fmla="*/ 683 h 1365"/>
                <a:gd name="T28" fmla="*/ 682 w 1364"/>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4" h="1365">
                  <a:moveTo>
                    <a:pt x="682" y="1365"/>
                  </a:moveTo>
                  <a:cubicBezTo>
                    <a:pt x="306" y="1365"/>
                    <a:pt x="0" y="1059"/>
                    <a:pt x="0" y="683"/>
                  </a:cubicBezTo>
                  <a:cubicBezTo>
                    <a:pt x="0" y="306"/>
                    <a:pt x="306" y="0"/>
                    <a:pt x="682" y="0"/>
                  </a:cubicBezTo>
                  <a:cubicBezTo>
                    <a:pt x="930" y="0"/>
                    <a:pt x="1159" y="135"/>
                    <a:pt x="1280" y="353"/>
                  </a:cubicBezTo>
                  <a:cubicBezTo>
                    <a:pt x="1311" y="409"/>
                    <a:pt x="1311" y="409"/>
                    <a:pt x="1311" y="409"/>
                  </a:cubicBezTo>
                  <a:cubicBezTo>
                    <a:pt x="1199" y="471"/>
                    <a:pt x="1199" y="471"/>
                    <a:pt x="1199" y="471"/>
                  </a:cubicBezTo>
                  <a:cubicBezTo>
                    <a:pt x="1168" y="415"/>
                    <a:pt x="1168" y="415"/>
                    <a:pt x="1168" y="415"/>
                  </a:cubicBezTo>
                  <a:cubicBezTo>
                    <a:pt x="1070" y="238"/>
                    <a:pt x="884" y="128"/>
                    <a:pt x="682" y="128"/>
                  </a:cubicBezTo>
                  <a:cubicBezTo>
                    <a:pt x="376" y="128"/>
                    <a:pt x="128" y="377"/>
                    <a:pt x="128" y="683"/>
                  </a:cubicBezTo>
                  <a:cubicBezTo>
                    <a:pt x="128" y="988"/>
                    <a:pt x="376" y="1237"/>
                    <a:pt x="682" y="1237"/>
                  </a:cubicBezTo>
                  <a:cubicBezTo>
                    <a:pt x="988" y="1237"/>
                    <a:pt x="1236" y="988"/>
                    <a:pt x="1236" y="683"/>
                  </a:cubicBezTo>
                  <a:cubicBezTo>
                    <a:pt x="1236" y="683"/>
                    <a:pt x="1236" y="683"/>
                    <a:pt x="1236" y="683"/>
                  </a:cubicBezTo>
                  <a:cubicBezTo>
                    <a:pt x="1364" y="683"/>
                    <a:pt x="1364" y="683"/>
                    <a:pt x="1364" y="683"/>
                  </a:cubicBezTo>
                  <a:cubicBezTo>
                    <a:pt x="1364" y="683"/>
                    <a:pt x="1364" y="683"/>
                    <a:pt x="1364" y="683"/>
                  </a:cubicBezTo>
                  <a:cubicBezTo>
                    <a:pt x="1364"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Freeform 105">
              <a:extLst>
                <a:ext uri="{FF2B5EF4-FFF2-40B4-BE49-F238E27FC236}">
                  <a16:creationId xmlns:a16="http://schemas.microsoft.com/office/drawing/2014/main" id="{1494BCB3-1563-4BDD-8A60-3EDD206AB6FF}"/>
                </a:ext>
                <a:ext uri="{C183D7F6-B498-43B3-948B-1728B52AA6E4}">
                  <adec:decorative xmlns:adec="http://schemas.microsoft.com/office/drawing/2017/decorative" val="1"/>
                </a:ext>
              </a:extLst>
            </p:cNvPr>
            <p:cNvSpPr>
              <a:spLocks/>
            </p:cNvSpPr>
            <p:nvPr/>
          </p:nvSpPr>
          <p:spPr bwMode="auto">
            <a:xfrm>
              <a:off x="634" y="2811"/>
              <a:ext cx="88" cy="87"/>
            </a:xfrm>
            <a:custGeom>
              <a:avLst/>
              <a:gdLst>
                <a:gd name="T0" fmla="*/ 0 w 88"/>
                <a:gd name="T1" fmla="*/ 87 h 87"/>
                <a:gd name="T2" fmla="*/ 0 w 88"/>
                <a:gd name="T3" fmla="*/ 58 h 87"/>
                <a:gd name="T4" fmla="*/ 59 w 88"/>
                <a:gd name="T5" fmla="*/ 58 h 87"/>
                <a:gd name="T6" fmla="*/ 59 w 88"/>
                <a:gd name="T7" fmla="*/ 0 h 87"/>
                <a:gd name="T8" fmla="*/ 88 w 88"/>
                <a:gd name="T9" fmla="*/ 0 h 87"/>
                <a:gd name="T10" fmla="*/ 88 w 88"/>
                <a:gd name="T11" fmla="*/ 87 h 87"/>
                <a:gd name="T12" fmla="*/ 0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0" y="87"/>
                  </a:moveTo>
                  <a:lnTo>
                    <a:pt x="0" y="58"/>
                  </a:lnTo>
                  <a:lnTo>
                    <a:pt x="59" y="58"/>
                  </a:lnTo>
                  <a:lnTo>
                    <a:pt x="59" y="0"/>
                  </a:lnTo>
                  <a:lnTo>
                    <a:pt x="88" y="0"/>
                  </a:lnTo>
                  <a:lnTo>
                    <a:pt x="88" y="87"/>
                  </a:lnTo>
                  <a:lnTo>
                    <a:pt x="0" y="8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E85E063B-2139-490B-BA52-1C5E334F2CFE}"/>
              </a:ext>
            </a:extLst>
          </p:cNvPr>
          <p:cNvSpPr>
            <a:spLocks noGrp="1"/>
          </p:cNvSpPr>
          <p:nvPr>
            <p:ph sz="quarter" idx="13"/>
          </p:nvPr>
        </p:nvSpPr>
        <p:spPr>
          <a:xfrm>
            <a:off x="2156906" y="5199861"/>
            <a:ext cx="8348582" cy="547533"/>
          </a:xfrm>
        </p:spPr>
        <p:txBody>
          <a:bodyPr/>
          <a:lstStyle/>
          <a:p>
            <a:pPr lvl="0" defTabSz="932293" fontAlgn="base">
              <a:lnSpc>
                <a:spcPct val="90000"/>
              </a:lnSpc>
              <a:spcBef>
                <a:spcPct val="0"/>
              </a:spcBef>
              <a:spcAft>
                <a:spcPct val="0"/>
              </a:spcAft>
              <a:buSzTx/>
              <a:defRPr/>
            </a:pPr>
            <a:r>
              <a:rPr lang="en-US" sz="2000">
                <a:solidFill>
                  <a:srgbClr val="50E6FF"/>
                </a:solidFill>
                <a:latin typeface="Segoe UI Semibold"/>
              </a:rPr>
              <a:t>Reusable investments</a:t>
            </a:r>
          </a:p>
          <a:p>
            <a:pPr lvl="0" defTabSz="932293" fontAlgn="base">
              <a:lnSpc>
                <a:spcPct val="90000"/>
              </a:lnSpc>
              <a:spcBef>
                <a:spcPct val="0"/>
              </a:spcBef>
              <a:spcAft>
                <a:spcPct val="0"/>
              </a:spcAft>
              <a:buSzTx/>
              <a:defRPr/>
            </a:pPr>
            <a:r>
              <a:rPr lang="en-US" sz="2000">
                <a:solidFill>
                  <a:prstClr val="white"/>
                </a:solidFill>
              </a:rPr>
              <a:t>Leverage existing infrastructure, environments and SQL Server licenses</a:t>
            </a:r>
          </a:p>
        </p:txBody>
      </p:sp>
    </p:spTree>
    <p:extLst>
      <p:ext uri="{BB962C8B-B14F-4D97-AF65-F5344CB8AC3E}">
        <p14:creationId xmlns:p14="http://schemas.microsoft.com/office/powerpoint/2010/main" val="27998805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0.xml><?xml version="1.0" encoding="utf-8"?>
<a:theme xmlns:a="http://schemas.openxmlformats.org/drawingml/2006/main" name="9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3.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6D60FCA4-8DBC-4295-B0A6-CF65618C5205}"/>
    </a:ext>
  </a:extLst>
</a:theme>
</file>

<file path=ppt/theme/theme16.xml><?xml version="1.0" encoding="utf-8"?>
<a:theme xmlns:a="http://schemas.openxmlformats.org/drawingml/2006/main" name="10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7.xml><?xml version="1.0" encoding="utf-8"?>
<a:theme xmlns:a="http://schemas.openxmlformats.org/drawingml/2006/main" name="1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8.xml><?xml version="1.0" encoding="utf-8"?>
<a:theme xmlns:a="http://schemas.openxmlformats.org/drawingml/2006/main" name="1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4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6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6.xml><?xml version="1.0" encoding="utf-8"?>
<a:theme xmlns:a="http://schemas.openxmlformats.org/drawingml/2006/main" name="7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1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5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9.xml><?xml version="1.0" encoding="utf-8"?>
<a:theme xmlns:a="http://schemas.openxmlformats.org/drawingml/2006/main" name="8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266A7F-C788-482A-A0B2-63775C3F4138}"/>
</file>

<file path=customXml/itemProps2.xml><?xml version="1.0" encoding="utf-8"?>
<ds:datastoreItem xmlns:ds="http://schemas.openxmlformats.org/officeDocument/2006/customXml" ds:itemID="{632963BE-0A44-4B94-ACA7-0AAE97070604}"/>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4894</Words>
  <Application>Microsoft Office PowerPoint</Application>
  <PresentationFormat>Widescreen</PresentationFormat>
  <Paragraphs>401</Paragraphs>
  <Slides>20</Slides>
  <Notes>16</Notes>
  <HiddenSlides>0</HiddenSlides>
  <MMClips>0</MMClips>
  <ScaleCrop>false</ScaleCrop>
  <HeadingPairs>
    <vt:vector size="6" baseType="variant">
      <vt:variant>
        <vt:lpstr>Fonts Used</vt:lpstr>
      </vt:variant>
      <vt:variant>
        <vt:i4>14</vt:i4>
      </vt:variant>
      <vt:variant>
        <vt:lpstr>Theme</vt:lpstr>
      </vt:variant>
      <vt:variant>
        <vt:i4>18</vt:i4>
      </vt:variant>
      <vt:variant>
        <vt:lpstr>Slide Titles</vt:lpstr>
      </vt:variant>
      <vt:variant>
        <vt:i4>20</vt:i4>
      </vt:variant>
    </vt:vector>
  </HeadingPairs>
  <TitlesOfParts>
    <vt:vector size="52" baseType="lpstr">
      <vt:lpstr>Arial</vt:lpstr>
      <vt:lpstr>Calibri</vt:lpstr>
      <vt:lpstr>Calibri Light</vt:lpstr>
      <vt:lpstr>Consolas</vt:lpstr>
      <vt:lpstr>Segoe Pro</vt:lpstr>
      <vt:lpstr>Segoe Pro Semibold</vt:lpstr>
      <vt:lpstr>Segoe UI</vt:lpstr>
      <vt:lpstr>Segoe UI Light</vt:lpstr>
      <vt:lpstr>Segoe UI Semibold</vt:lpstr>
      <vt:lpstr>Segoe UI Semilight</vt:lpstr>
      <vt:lpstr>SegoeUI</vt:lpstr>
      <vt:lpstr>Symbol</vt:lpstr>
      <vt:lpstr>Times New Roman</vt:lpstr>
      <vt:lpstr>Wingdings</vt:lpstr>
      <vt:lpstr>Black Template</vt:lpstr>
      <vt:lpstr>1_Black Template</vt:lpstr>
      <vt:lpstr>2_Black Template</vt:lpstr>
      <vt:lpstr>4_Black Template</vt:lpstr>
      <vt:lpstr>6_Black Template</vt:lpstr>
      <vt:lpstr>7_Black Template</vt:lpstr>
      <vt:lpstr>12_Black Template</vt:lpstr>
      <vt:lpstr>5_Black Template</vt:lpstr>
      <vt:lpstr>8_Black Template</vt:lpstr>
      <vt:lpstr>9_Black Template</vt:lpstr>
      <vt:lpstr>White Template</vt:lpstr>
      <vt:lpstr>1_WHITE TEMPLATE</vt:lpstr>
      <vt:lpstr>3_Black Template</vt:lpstr>
      <vt:lpstr>Office Theme</vt:lpstr>
      <vt:lpstr>11_Black Template</vt:lpstr>
      <vt:lpstr>10_Black Template</vt:lpstr>
      <vt:lpstr>13_Black Template</vt:lpstr>
      <vt:lpstr>14_Black Template</vt:lpstr>
      <vt:lpstr>Azure Arc-enabled data services</vt:lpstr>
      <vt:lpstr>Today’s  data realities</vt:lpstr>
      <vt:lpstr>Introducing Microsoft Intelligent Data Platform</vt:lpstr>
      <vt:lpstr>Reasons for a hybrid and multicloud strategy</vt:lpstr>
      <vt:lpstr>Hybrid scenarios for data and apps​ with Azure Arc </vt:lpstr>
      <vt:lpstr>RBC</vt:lpstr>
      <vt:lpstr>Azure Arc-enabled data services</vt:lpstr>
      <vt:lpstr>Azure hybrid data destinations</vt:lpstr>
      <vt:lpstr>Savings from Azure Arc-enabled data services</vt:lpstr>
      <vt:lpstr>Migrate and modernize your data estate</vt:lpstr>
      <vt:lpstr>Innovate anywhere</vt:lpstr>
      <vt:lpstr>Get empowered by Azure Arc-enabled data services today</vt:lpstr>
      <vt:lpstr>Appendix</vt:lpstr>
      <vt:lpstr>Arc-enabled data services business model comparison</vt:lpstr>
      <vt:lpstr>New cloud billing model for SQL Server</vt:lpstr>
      <vt:lpstr>Consistent cloud billing model with Azure</vt:lpstr>
      <vt:lpstr>Royal Bank of Canada</vt:lpstr>
      <vt:lpstr>Reliable Rotation through Data-Driven Manufacturing</vt:lpstr>
      <vt:lpstr>KoçSistem and Opet</vt:lpstr>
      <vt:lpstr>Ferguson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2022-11-17T22:50:31Z</dcterms:created>
  <dcterms:modified xsi:type="dcterms:W3CDTF">2022-11-17T22:53:54Z</dcterms:modified>
</cp:coreProperties>
</file>